
<file path=[Content_Types].xml><?xml version="1.0" encoding="utf-8"?>
<Types xmlns="http://schemas.openxmlformats.org/package/2006/content-types">
  <Default Extension="gif" ContentType="image/gif"/>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07" r:id="rId2"/>
  </p:sldMasterIdLst>
  <p:sldIdLst>
    <p:sldId id="777" r:id="rId3"/>
    <p:sldId id="358" r:id="rId4"/>
    <p:sldId id="359" r:id="rId5"/>
    <p:sldId id="361" r:id="rId6"/>
    <p:sldId id="774" r:id="rId7"/>
    <p:sldId id="362" r:id="rId8"/>
    <p:sldId id="363" r:id="rId9"/>
    <p:sldId id="364" r:id="rId10"/>
    <p:sldId id="365" r:id="rId11"/>
    <p:sldId id="261" r:id="rId12"/>
    <p:sldId id="366" r:id="rId13"/>
    <p:sldId id="263" r:id="rId14"/>
    <p:sldId id="367" r:id="rId15"/>
    <p:sldId id="269" r:id="rId16"/>
    <p:sldId id="281" r:id="rId17"/>
    <p:sldId id="339" r:id="rId18"/>
    <p:sldId id="290" r:id="rId19"/>
    <p:sldId id="291" r:id="rId20"/>
    <p:sldId id="295" r:id="rId21"/>
    <p:sldId id="775" r:id="rId22"/>
    <p:sldId id="340" r:id="rId23"/>
    <p:sldId id="293" r:id="rId24"/>
    <p:sldId id="294" r:id="rId25"/>
    <p:sldId id="296" r:id="rId26"/>
    <p:sldId id="292" r:id="rId27"/>
    <p:sldId id="299" r:id="rId28"/>
    <p:sldId id="300" r:id="rId29"/>
    <p:sldId id="297" r:id="rId30"/>
    <p:sldId id="298" r:id="rId31"/>
    <p:sldId id="305" r:id="rId32"/>
    <p:sldId id="306" r:id="rId33"/>
    <p:sldId id="307" r:id="rId34"/>
    <p:sldId id="308" r:id="rId35"/>
    <p:sldId id="341" r:id="rId36"/>
    <p:sldId id="301" r:id="rId37"/>
    <p:sldId id="302" r:id="rId38"/>
    <p:sldId id="303" r:id="rId39"/>
    <p:sldId id="371" r:id="rId40"/>
    <p:sldId id="346" r:id="rId41"/>
    <p:sldId id="353" r:id="rId42"/>
    <p:sldId id="304" r:id="rId43"/>
    <p:sldId id="309" r:id="rId44"/>
    <p:sldId id="310" r:id="rId45"/>
    <p:sldId id="311" r:id="rId46"/>
    <p:sldId id="348" r:id="rId47"/>
    <p:sldId id="312" r:id="rId48"/>
    <p:sldId id="314" r:id="rId49"/>
    <p:sldId id="349" r:id="rId50"/>
    <p:sldId id="313" r:id="rId51"/>
    <p:sldId id="315" r:id="rId52"/>
    <p:sldId id="350" r:id="rId53"/>
    <p:sldId id="316" r:id="rId54"/>
    <p:sldId id="317" r:id="rId55"/>
    <p:sldId id="318" r:id="rId56"/>
    <p:sldId id="354" r:id="rId57"/>
    <p:sldId id="319" r:id="rId58"/>
    <p:sldId id="320" r:id="rId59"/>
    <p:sldId id="270" r:id="rId60"/>
    <p:sldId id="321" r:id="rId61"/>
    <p:sldId id="342" r:id="rId62"/>
    <p:sldId id="336" r:id="rId63"/>
    <p:sldId id="337" r:id="rId64"/>
    <p:sldId id="345" r:id="rId65"/>
    <p:sldId id="372" r:id="rId66"/>
    <p:sldId id="770" r:id="rId67"/>
    <p:sldId id="771" r:id="rId68"/>
    <p:sldId id="772" r:id="rId69"/>
    <p:sldId id="776" r:id="rId70"/>
    <p:sldId id="769" r:id="rId71"/>
    <p:sldId id="355" r:id="rId72"/>
    <p:sldId id="773" r:id="rId73"/>
    <p:sldId id="356" r:id="rId74"/>
    <p:sldId id="352" r:id="rId75"/>
    <p:sldId id="343" r:id="rId76"/>
    <p:sldId id="327" r:id="rId77"/>
    <p:sldId id="331" r:id="rId78"/>
    <p:sldId id="332" r:id="rId79"/>
    <p:sldId id="333" r:id="rId80"/>
    <p:sldId id="330" r:id="rId81"/>
    <p:sldId id="335" r:id="rId82"/>
    <p:sldId id="325" r:id="rId83"/>
    <p:sldId id="328" r:id="rId84"/>
    <p:sldId id="276" r:id="rId85"/>
    <p:sldId id="277" r:id="rId86"/>
    <p:sldId id="368" r:id="rId87"/>
    <p:sldId id="278" r:id="rId88"/>
    <p:sldId id="369" r:id="rId89"/>
    <p:sldId id="279" r:id="rId90"/>
    <p:sldId id="280"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2BC571D-3E16-C879-CF39-02740E86D4A6}" name="Ankriti Singh" initials="AS" userId="S::asingh43@worldbank.org::bb340dab-9b7f-4728-a0b2-818da943d17e" providerId="AD"/>
  <p188:author id="{955D952D-593F-270F-4CF7-6DDED600F864}" name="Roshni Khincha" initials="RK" userId="S::rkhincha@worldbank.org::d55d695a-1a9d-4f01-92e1-7f38d1eecbb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66"/>
    <a:srgbClr val="FFC798"/>
    <a:srgbClr val="FFB0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E0C23A-A10B-49B6-A5FB-DCE726F0D3D8}" v="13" dt="2023-07-03T06:54:36.2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49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microsoft.com/office/2018/10/relationships/authors" Targe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ata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034C91-F138-46AE-9A9E-963D105577C1}" type="doc">
      <dgm:prSet loTypeId="urn:microsoft.com/office/officeart/2005/8/layout/hProcess10" loCatId="picture" qsTypeId="urn:microsoft.com/office/officeart/2005/8/quickstyle/simple1" qsCatId="simple" csTypeId="urn:microsoft.com/office/officeart/2005/8/colors/accent1_2" csCatId="accent1" phldr="1"/>
      <dgm:spPr/>
      <dgm:t>
        <a:bodyPr/>
        <a:lstStyle/>
        <a:p>
          <a:endParaRPr lang="en-US"/>
        </a:p>
      </dgm:t>
    </dgm:pt>
    <dgm:pt modelId="{F13657F5-963E-48E0-A794-F640948FC12C}">
      <dgm:prSet phldrT="[Text]"/>
      <dgm:spPr/>
      <dgm:t>
        <a:bodyPr/>
        <a:lstStyle/>
        <a:p>
          <a:r>
            <a:rPr lang="en-US" dirty="0"/>
            <a:t>Introduction to Stata</a:t>
          </a:r>
        </a:p>
      </dgm:t>
    </dgm:pt>
    <dgm:pt modelId="{4624BEAD-22D4-494A-8AEB-8B5FC0B90E81}" type="parTrans" cxnId="{E26F10DE-5DEA-4465-A2EB-2C25BF33024F}">
      <dgm:prSet/>
      <dgm:spPr/>
      <dgm:t>
        <a:bodyPr/>
        <a:lstStyle/>
        <a:p>
          <a:endParaRPr lang="en-US"/>
        </a:p>
      </dgm:t>
    </dgm:pt>
    <dgm:pt modelId="{0E1D14AA-93C4-4FB9-8FD7-B34091C28971}" type="sibTrans" cxnId="{E26F10DE-5DEA-4465-A2EB-2C25BF33024F}">
      <dgm:prSet/>
      <dgm:spPr/>
      <dgm:t>
        <a:bodyPr/>
        <a:lstStyle/>
        <a:p>
          <a:endParaRPr lang="en-US"/>
        </a:p>
      </dgm:t>
    </dgm:pt>
    <dgm:pt modelId="{D8A69F05-81A0-491B-9713-0DE624F00CEB}">
      <dgm:prSet phldrT="[Text]"/>
      <dgm:spPr/>
      <dgm:t>
        <a:bodyPr/>
        <a:lstStyle/>
        <a:p>
          <a:r>
            <a:rPr lang="en-US" dirty="0"/>
            <a:t>Data Cleaning &amp; Tidying</a:t>
          </a:r>
        </a:p>
      </dgm:t>
    </dgm:pt>
    <dgm:pt modelId="{49349148-BC40-4C61-AA8F-082C3846AD6E}" type="parTrans" cxnId="{9C55EDC7-7CAF-4290-82D9-8E4E9BE50321}">
      <dgm:prSet/>
      <dgm:spPr/>
      <dgm:t>
        <a:bodyPr/>
        <a:lstStyle/>
        <a:p>
          <a:endParaRPr lang="en-US"/>
        </a:p>
      </dgm:t>
    </dgm:pt>
    <dgm:pt modelId="{95700EB6-5C8C-43F8-9CA8-C718DF0A35F8}" type="sibTrans" cxnId="{9C55EDC7-7CAF-4290-82D9-8E4E9BE50321}">
      <dgm:prSet/>
      <dgm:spPr/>
      <dgm:t>
        <a:bodyPr/>
        <a:lstStyle/>
        <a:p>
          <a:endParaRPr lang="en-US"/>
        </a:p>
      </dgm:t>
    </dgm:pt>
    <dgm:pt modelId="{D9485B6D-9EC3-49A5-9587-B5B3337F138D}">
      <dgm:prSet phldrT="[Text]"/>
      <dgm:spPr/>
      <dgm:t>
        <a:bodyPr/>
        <a:lstStyle/>
        <a:p>
          <a:r>
            <a:rPr lang="en-US" dirty="0"/>
            <a:t>Descriptive Analysis with tables</a:t>
          </a:r>
        </a:p>
      </dgm:t>
    </dgm:pt>
    <dgm:pt modelId="{4D9055D1-CCDE-42AA-9F8B-E9B2A3275962}" type="parTrans" cxnId="{8D6C4CE2-B754-40AA-926B-0E232BA55AC1}">
      <dgm:prSet/>
      <dgm:spPr/>
      <dgm:t>
        <a:bodyPr/>
        <a:lstStyle/>
        <a:p>
          <a:endParaRPr lang="en-US"/>
        </a:p>
      </dgm:t>
    </dgm:pt>
    <dgm:pt modelId="{B17A3317-321C-495C-9E83-177B84BD8E8A}" type="sibTrans" cxnId="{8D6C4CE2-B754-40AA-926B-0E232BA55AC1}">
      <dgm:prSet/>
      <dgm:spPr/>
      <dgm:t>
        <a:bodyPr/>
        <a:lstStyle/>
        <a:p>
          <a:endParaRPr lang="en-US"/>
        </a:p>
      </dgm:t>
    </dgm:pt>
    <dgm:pt modelId="{0C461F03-A55E-42D5-9084-733262F980C3}">
      <dgm:prSet phldrT="[Text]"/>
      <dgm:spPr/>
      <dgm:t>
        <a:bodyPr/>
        <a:lstStyle/>
        <a:p>
          <a:r>
            <a:rPr lang="en-US" dirty="0"/>
            <a:t>Descriptive Analysis with graphs</a:t>
          </a:r>
        </a:p>
      </dgm:t>
    </dgm:pt>
    <dgm:pt modelId="{8964B59C-E533-461B-9B5B-C6F63DD67FFA}" type="parTrans" cxnId="{D540B951-F9B1-492F-A106-E6B82BA366FA}">
      <dgm:prSet/>
      <dgm:spPr/>
      <dgm:t>
        <a:bodyPr/>
        <a:lstStyle/>
        <a:p>
          <a:endParaRPr lang="en-US"/>
        </a:p>
      </dgm:t>
    </dgm:pt>
    <dgm:pt modelId="{576521BA-53CB-45D4-9EE1-F4ED03C0B407}" type="sibTrans" cxnId="{D540B951-F9B1-492F-A106-E6B82BA366FA}">
      <dgm:prSet/>
      <dgm:spPr/>
      <dgm:t>
        <a:bodyPr/>
        <a:lstStyle/>
        <a:p>
          <a:endParaRPr lang="en-US"/>
        </a:p>
      </dgm:t>
    </dgm:pt>
    <dgm:pt modelId="{AC76D5A4-09AC-4162-ABBF-BE1C7F653538}" type="pres">
      <dgm:prSet presAssocID="{40034C91-F138-46AE-9A9E-963D105577C1}" presName="Name0" presStyleCnt="0">
        <dgm:presLayoutVars>
          <dgm:dir/>
          <dgm:resizeHandles val="exact"/>
        </dgm:presLayoutVars>
      </dgm:prSet>
      <dgm:spPr/>
    </dgm:pt>
    <dgm:pt modelId="{3CB1DB3F-3031-4F18-97CD-78D699C5DE0E}" type="pres">
      <dgm:prSet presAssocID="{F13657F5-963E-48E0-A794-F640948FC12C}" presName="composite" presStyleCnt="0"/>
      <dgm:spPr/>
    </dgm:pt>
    <dgm:pt modelId="{B41DE2AE-35B5-4B3F-B67B-F8C49C77932D}" type="pres">
      <dgm:prSet presAssocID="{F13657F5-963E-48E0-A794-F640948FC12C}" presName="imagSh" presStyleLbl="bgImgPlace1" presStyleIdx="0" presStyleCnt="4" custScaleX="58268" custScaleY="48048" custLinFactNeighborX="11980" custLinFactNeighborY="-1863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2CC8E109-350B-4585-89FD-7079948ED8B7}" type="pres">
      <dgm:prSet presAssocID="{F13657F5-963E-48E0-A794-F640948FC12C}" presName="txNode" presStyleLbl="node1" presStyleIdx="0" presStyleCnt="4">
        <dgm:presLayoutVars>
          <dgm:bulletEnabled val="1"/>
        </dgm:presLayoutVars>
      </dgm:prSet>
      <dgm:spPr/>
    </dgm:pt>
    <dgm:pt modelId="{237A3609-2487-4D22-A806-10CCBF10B91E}" type="pres">
      <dgm:prSet presAssocID="{0E1D14AA-93C4-4FB9-8FD7-B34091C28971}" presName="sibTrans" presStyleLbl="sibTrans2D1" presStyleIdx="0" presStyleCnt="3"/>
      <dgm:spPr/>
    </dgm:pt>
    <dgm:pt modelId="{C20D3117-9FD6-4083-8426-05D2EE961CC6}" type="pres">
      <dgm:prSet presAssocID="{0E1D14AA-93C4-4FB9-8FD7-B34091C28971}" presName="connTx" presStyleLbl="sibTrans2D1" presStyleIdx="0" presStyleCnt="3"/>
      <dgm:spPr/>
    </dgm:pt>
    <dgm:pt modelId="{6DC1648A-0D66-453B-9076-5B8DD56B6706}" type="pres">
      <dgm:prSet presAssocID="{D8A69F05-81A0-491B-9713-0DE624F00CEB}" presName="composite" presStyleCnt="0"/>
      <dgm:spPr/>
    </dgm:pt>
    <dgm:pt modelId="{F034C0DD-7811-4705-AD64-F09837C56EAC}" type="pres">
      <dgm:prSet presAssocID="{D8A69F05-81A0-491B-9713-0DE624F00CEB}" presName="imagSh" presStyleLbl="bgImgPlace1" presStyleIdx="1" presStyleCnt="4" custScaleX="58268" custScaleY="48048" custLinFactNeighborX="8865" custLinFactNeighborY="-1863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ears with solid fill"/>
        </a:ext>
      </dgm:extLst>
    </dgm:pt>
    <dgm:pt modelId="{E79D4D15-0EA0-4F37-AA42-49E9CD3521A6}" type="pres">
      <dgm:prSet presAssocID="{D8A69F05-81A0-491B-9713-0DE624F00CEB}" presName="txNode" presStyleLbl="node1" presStyleIdx="1" presStyleCnt="4">
        <dgm:presLayoutVars>
          <dgm:bulletEnabled val="1"/>
        </dgm:presLayoutVars>
      </dgm:prSet>
      <dgm:spPr/>
    </dgm:pt>
    <dgm:pt modelId="{73FF78C4-CD5B-4438-8A5A-D0D4007C24B6}" type="pres">
      <dgm:prSet presAssocID="{95700EB6-5C8C-43F8-9CA8-C718DF0A35F8}" presName="sibTrans" presStyleLbl="sibTrans2D1" presStyleIdx="1" presStyleCnt="3"/>
      <dgm:spPr/>
    </dgm:pt>
    <dgm:pt modelId="{94C4F6B8-4144-4F72-B2E9-1F5BD911D2F2}" type="pres">
      <dgm:prSet presAssocID="{95700EB6-5C8C-43F8-9CA8-C718DF0A35F8}" presName="connTx" presStyleLbl="sibTrans2D1" presStyleIdx="1" presStyleCnt="3"/>
      <dgm:spPr/>
    </dgm:pt>
    <dgm:pt modelId="{3DA7892E-51D6-4870-9059-B158923AC787}" type="pres">
      <dgm:prSet presAssocID="{D9485B6D-9EC3-49A5-9587-B5B3337F138D}" presName="composite" presStyleCnt="0"/>
      <dgm:spPr/>
    </dgm:pt>
    <dgm:pt modelId="{0B33FF0F-8E1A-4196-B1AA-321D9649A676}" type="pres">
      <dgm:prSet presAssocID="{D9485B6D-9EC3-49A5-9587-B5B3337F138D}" presName="imagSh" presStyleLbl="bgImgPlace1" presStyleIdx="2" presStyleCnt="4" custScaleX="58268" custScaleY="48048" custLinFactNeighborX="8865" custLinFactNeighborY="-1863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able with solid fill"/>
        </a:ext>
      </dgm:extLst>
    </dgm:pt>
    <dgm:pt modelId="{71779C51-4DA4-4923-8579-B85FD117348B}" type="pres">
      <dgm:prSet presAssocID="{D9485B6D-9EC3-49A5-9587-B5B3337F138D}" presName="txNode" presStyleLbl="node1" presStyleIdx="2" presStyleCnt="4">
        <dgm:presLayoutVars>
          <dgm:bulletEnabled val="1"/>
        </dgm:presLayoutVars>
      </dgm:prSet>
      <dgm:spPr/>
    </dgm:pt>
    <dgm:pt modelId="{462702D6-5E4C-4D7A-AB4B-9D1F11E0B1A7}" type="pres">
      <dgm:prSet presAssocID="{B17A3317-321C-495C-9E83-177B84BD8E8A}" presName="sibTrans" presStyleLbl="sibTrans2D1" presStyleIdx="2" presStyleCnt="3"/>
      <dgm:spPr/>
    </dgm:pt>
    <dgm:pt modelId="{35FF4301-6BD6-4FDD-9A3B-D71730C54F88}" type="pres">
      <dgm:prSet presAssocID="{B17A3317-321C-495C-9E83-177B84BD8E8A}" presName="connTx" presStyleLbl="sibTrans2D1" presStyleIdx="2" presStyleCnt="3"/>
      <dgm:spPr/>
    </dgm:pt>
    <dgm:pt modelId="{74774EC1-7724-474C-B2A4-3B94F48378FB}" type="pres">
      <dgm:prSet presAssocID="{0C461F03-A55E-42D5-9084-733262F980C3}" presName="composite" presStyleCnt="0"/>
      <dgm:spPr/>
    </dgm:pt>
    <dgm:pt modelId="{A20277FC-CB4F-406F-BFEC-EDF8297D3F0F}" type="pres">
      <dgm:prSet presAssocID="{0C461F03-A55E-42D5-9084-733262F980C3}" presName="imagSh" presStyleLbl="bgImgPlace1" presStyleIdx="3" presStyleCnt="4" custScaleX="58268" custScaleY="48048" custLinFactNeighborX="8865" custLinFactNeighborY="-1863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r chart with solid fill"/>
        </a:ext>
      </dgm:extLst>
    </dgm:pt>
    <dgm:pt modelId="{3BEF0E08-EBF3-4448-BE39-EE8D1A46FFE7}" type="pres">
      <dgm:prSet presAssocID="{0C461F03-A55E-42D5-9084-733262F980C3}" presName="txNode" presStyleLbl="node1" presStyleIdx="3" presStyleCnt="4">
        <dgm:presLayoutVars>
          <dgm:bulletEnabled val="1"/>
        </dgm:presLayoutVars>
      </dgm:prSet>
      <dgm:spPr/>
    </dgm:pt>
  </dgm:ptLst>
  <dgm:cxnLst>
    <dgm:cxn modelId="{4CA35409-658B-47C6-8317-AC2F2A44C6E3}" type="presOf" srcId="{0E1D14AA-93C4-4FB9-8FD7-B34091C28971}" destId="{C20D3117-9FD6-4083-8426-05D2EE961CC6}" srcOrd="1" destOrd="0" presId="urn:microsoft.com/office/officeart/2005/8/layout/hProcess10"/>
    <dgm:cxn modelId="{6C6A1315-0396-4412-A4D9-D0B643E07694}" type="presOf" srcId="{0C461F03-A55E-42D5-9084-733262F980C3}" destId="{3BEF0E08-EBF3-4448-BE39-EE8D1A46FFE7}" srcOrd="0" destOrd="0" presId="urn:microsoft.com/office/officeart/2005/8/layout/hProcess10"/>
    <dgm:cxn modelId="{B8B9CE5E-13D3-4327-B71D-211A8E173DFC}" type="presOf" srcId="{40034C91-F138-46AE-9A9E-963D105577C1}" destId="{AC76D5A4-09AC-4162-ABBF-BE1C7F653538}" srcOrd="0" destOrd="0" presId="urn:microsoft.com/office/officeart/2005/8/layout/hProcess10"/>
    <dgm:cxn modelId="{168A7568-938C-4514-A027-64EA696C79FE}" type="presOf" srcId="{0E1D14AA-93C4-4FB9-8FD7-B34091C28971}" destId="{237A3609-2487-4D22-A806-10CCBF10B91E}" srcOrd="0" destOrd="0" presId="urn:microsoft.com/office/officeart/2005/8/layout/hProcess10"/>
    <dgm:cxn modelId="{D540B951-F9B1-492F-A106-E6B82BA366FA}" srcId="{40034C91-F138-46AE-9A9E-963D105577C1}" destId="{0C461F03-A55E-42D5-9084-733262F980C3}" srcOrd="3" destOrd="0" parTransId="{8964B59C-E533-461B-9B5B-C6F63DD67FFA}" sibTransId="{576521BA-53CB-45D4-9EE1-F4ED03C0B407}"/>
    <dgm:cxn modelId="{4BC06375-5ED4-4865-85EE-EF15428DE8B3}" type="presOf" srcId="{D8A69F05-81A0-491B-9713-0DE624F00CEB}" destId="{E79D4D15-0EA0-4F37-AA42-49E9CD3521A6}" srcOrd="0" destOrd="0" presId="urn:microsoft.com/office/officeart/2005/8/layout/hProcess10"/>
    <dgm:cxn modelId="{F6405F81-AB3B-40D9-9005-48B1AFA454CE}" type="presOf" srcId="{95700EB6-5C8C-43F8-9CA8-C718DF0A35F8}" destId="{94C4F6B8-4144-4F72-B2E9-1F5BD911D2F2}" srcOrd="1" destOrd="0" presId="urn:microsoft.com/office/officeart/2005/8/layout/hProcess10"/>
    <dgm:cxn modelId="{51B8AE9B-1F73-4B7C-AFCB-40E91D68268C}" type="presOf" srcId="{95700EB6-5C8C-43F8-9CA8-C718DF0A35F8}" destId="{73FF78C4-CD5B-4438-8A5A-D0D4007C24B6}" srcOrd="0" destOrd="0" presId="urn:microsoft.com/office/officeart/2005/8/layout/hProcess10"/>
    <dgm:cxn modelId="{567457A9-361E-4907-A945-F008CB1F5E36}" type="presOf" srcId="{B17A3317-321C-495C-9E83-177B84BD8E8A}" destId="{462702D6-5E4C-4D7A-AB4B-9D1F11E0B1A7}" srcOrd="0" destOrd="0" presId="urn:microsoft.com/office/officeart/2005/8/layout/hProcess10"/>
    <dgm:cxn modelId="{355929AF-BDC3-4E70-91E2-894D2615319D}" type="presOf" srcId="{D9485B6D-9EC3-49A5-9587-B5B3337F138D}" destId="{71779C51-4DA4-4923-8579-B85FD117348B}" srcOrd="0" destOrd="0" presId="urn:microsoft.com/office/officeart/2005/8/layout/hProcess10"/>
    <dgm:cxn modelId="{9C55EDC7-7CAF-4290-82D9-8E4E9BE50321}" srcId="{40034C91-F138-46AE-9A9E-963D105577C1}" destId="{D8A69F05-81A0-491B-9713-0DE624F00CEB}" srcOrd="1" destOrd="0" parTransId="{49349148-BC40-4C61-AA8F-082C3846AD6E}" sibTransId="{95700EB6-5C8C-43F8-9CA8-C718DF0A35F8}"/>
    <dgm:cxn modelId="{E26F10DE-5DEA-4465-A2EB-2C25BF33024F}" srcId="{40034C91-F138-46AE-9A9E-963D105577C1}" destId="{F13657F5-963E-48E0-A794-F640948FC12C}" srcOrd="0" destOrd="0" parTransId="{4624BEAD-22D4-494A-8AEB-8B5FC0B90E81}" sibTransId="{0E1D14AA-93C4-4FB9-8FD7-B34091C28971}"/>
    <dgm:cxn modelId="{794879E0-2DA0-464D-85E0-F03DC486C55F}" type="presOf" srcId="{B17A3317-321C-495C-9E83-177B84BD8E8A}" destId="{35FF4301-6BD6-4FDD-9A3B-D71730C54F88}" srcOrd="1" destOrd="0" presId="urn:microsoft.com/office/officeart/2005/8/layout/hProcess10"/>
    <dgm:cxn modelId="{8D6C4CE2-B754-40AA-926B-0E232BA55AC1}" srcId="{40034C91-F138-46AE-9A9E-963D105577C1}" destId="{D9485B6D-9EC3-49A5-9587-B5B3337F138D}" srcOrd="2" destOrd="0" parTransId="{4D9055D1-CCDE-42AA-9F8B-E9B2A3275962}" sibTransId="{B17A3317-321C-495C-9E83-177B84BD8E8A}"/>
    <dgm:cxn modelId="{79AD06F6-F587-4B76-BE4C-B3C0238D2B86}" type="presOf" srcId="{F13657F5-963E-48E0-A794-F640948FC12C}" destId="{2CC8E109-350B-4585-89FD-7079948ED8B7}" srcOrd="0" destOrd="0" presId="urn:microsoft.com/office/officeart/2005/8/layout/hProcess10"/>
    <dgm:cxn modelId="{24F9CF9C-8CDC-47AF-8A3C-99FCA8A08C55}" type="presParOf" srcId="{AC76D5A4-09AC-4162-ABBF-BE1C7F653538}" destId="{3CB1DB3F-3031-4F18-97CD-78D699C5DE0E}" srcOrd="0" destOrd="0" presId="urn:microsoft.com/office/officeart/2005/8/layout/hProcess10"/>
    <dgm:cxn modelId="{2C85B2A2-93E3-449B-9676-4B3F0BB71EBE}" type="presParOf" srcId="{3CB1DB3F-3031-4F18-97CD-78D699C5DE0E}" destId="{B41DE2AE-35B5-4B3F-B67B-F8C49C77932D}" srcOrd="0" destOrd="0" presId="urn:microsoft.com/office/officeart/2005/8/layout/hProcess10"/>
    <dgm:cxn modelId="{92F6FFBA-5F28-4E8D-85BF-11E044690704}" type="presParOf" srcId="{3CB1DB3F-3031-4F18-97CD-78D699C5DE0E}" destId="{2CC8E109-350B-4585-89FD-7079948ED8B7}" srcOrd="1" destOrd="0" presId="urn:microsoft.com/office/officeart/2005/8/layout/hProcess10"/>
    <dgm:cxn modelId="{A6BDF155-C088-4FD0-BDEA-3FAD3C7F6B38}" type="presParOf" srcId="{AC76D5A4-09AC-4162-ABBF-BE1C7F653538}" destId="{237A3609-2487-4D22-A806-10CCBF10B91E}" srcOrd="1" destOrd="0" presId="urn:microsoft.com/office/officeart/2005/8/layout/hProcess10"/>
    <dgm:cxn modelId="{F296C0C9-F049-428F-A581-9DECE489D9BD}" type="presParOf" srcId="{237A3609-2487-4D22-A806-10CCBF10B91E}" destId="{C20D3117-9FD6-4083-8426-05D2EE961CC6}" srcOrd="0" destOrd="0" presId="urn:microsoft.com/office/officeart/2005/8/layout/hProcess10"/>
    <dgm:cxn modelId="{079A0C6E-1F5B-4691-A803-C774A1145754}" type="presParOf" srcId="{AC76D5A4-09AC-4162-ABBF-BE1C7F653538}" destId="{6DC1648A-0D66-453B-9076-5B8DD56B6706}" srcOrd="2" destOrd="0" presId="urn:microsoft.com/office/officeart/2005/8/layout/hProcess10"/>
    <dgm:cxn modelId="{DC6715F9-F095-49B5-BC05-4293DF6E3567}" type="presParOf" srcId="{6DC1648A-0D66-453B-9076-5B8DD56B6706}" destId="{F034C0DD-7811-4705-AD64-F09837C56EAC}" srcOrd="0" destOrd="0" presId="urn:microsoft.com/office/officeart/2005/8/layout/hProcess10"/>
    <dgm:cxn modelId="{ECCA6A2C-2289-4805-A95A-1F581393BBDD}" type="presParOf" srcId="{6DC1648A-0D66-453B-9076-5B8DD56B6706}" destId="{E79D4D15-0EA0-4F37-AA42-49E9CD3521A6}" srcOrd="1" destOrd="0" presId="urn:microsoft.com/office/officeart/2005/8/layout/hProcess10"/>
    <dgm:cxn modelId="{3DDD5A5C-0A6F-4DEF-978A-E633A086672C}" type="presParOf" srcId="{AC76D5A4-09AC-4162-ABBF-BE1C7F653538}" destId="{73FF78C4-CD5B-4438-8A5A-D0D4007C24B6}" srcOrd="3" destOrd="0" presId="urn:microsoft.com/office/officeart/2005/8/layout/hProcess10"/>
    <dgm:cxn modelId="{9D136D25-324F-411A-8771-9C388B93634A}" type="presParOf" srcId="{73FF78C4-CD5B-4438-8A5A-D0D4007C24B6}" destId="{94C4F6B8-4144-4F72-B2E9-1F5BD911D2F2}" srcOrd="0" destOrd="0" presId="urn:microsoft.com/office/officeart/2005/8/layout/hProcess10"/>
    <dgm:cxn modelId="{C50C373F-3D4C-4B13-B6E1-6FCDD38875D2}" type="presParOf" srcId="{AC76D5A4-09AC-4162-ABBF-BE1C7F653538}" destId="{3DA7892E-51D6-4870-9059-B158923AC787}" srcOrd="4" destOrd="0" presId="urn:microsoft.com/office/officeart/2005/8/layout/hProcess10"/>
    <dgm:cxn modelId="{BD688ADD-CA27-4646-A064-89D9FBB52C7B}" type="presParOf" srcId="{3DA7892E-51D6-4870-9059-B158923AC787}" destId="{0B33FF0F-8E1A-4196-B1AA-321D9649A676}" srcOrd="0" destOrd="0" presId="urn:microsoft.com/office/officeart/2005/8/layout/hProcess10"/>
    <dgm:cxn modelId="{084E5258-C665-4A14-93B1-992A97186FFD}" type="presParOf" srcId="{3DA7892E-51D6-4870-9059-B158923AC787}" destId="{71779C51-4DA4-4923-8579-B85FD117348B}" srcOrd="1" destOrd="0" presId="urn:microsoft.com/office/officeart/2005/8/layout/hProcess10"/>
    <dgm:cxn modelId="{1F5C6715-AEA9-4ED8-8623-E1AB75BD7B39}" type="presParOf" srcId="{AC76D5A4-09AC-4162-ABBF-BE1C7F653538}" destId="{462702D6-5E4C-4D7A-AB4B-9D1F11E0B1A7}" srcOrd="5" destOrd="0" presId="urn:microsoft.com/office/officeart/2005/8/layout/hProcess10"/>
    <dgm:cxn modelId="{0551268A-0E1D-4B6B-AEB3-2D9C61AE219C}" type="presParOf" srcId="{462702D6-5E4C-4D7A-AB4B-9D1F11E0B1A7}" destId="{35FF4301-6BD6-4FDD-9A3B-D71730C54F88}" srcOrd="0" destOrd="0" presId="urn:microsoft.com/office/officeart/2005/8/layout/hProcess10"/>
    <dgm:cxn modelId="{F37C52A9-4349-431D-A627-9C39DD3CDCDC}" type="presParOf" srcId="{AC76D5A4-09AC-4162-ABBF-BE1C7F653538}" destId="{74774EC1-7724-474C-B2A4-3B94F48378FB}" srcOrd="6" destOrd="0" presId="urn:microsoft.com/office/officeart/2005/8/layout/hProcess10"/>
    <dgm:cxn modelId="{55BAC3B0-48FA-4C7E-AB68-B298DE616A39}" type="presParOf" srcId="{74774EC1-7724-474C-B2A4-3B94F48378FB}" destId="{A20277FC-CB4F-406F-BFEC-EDF8297D3F0F}" srcOrd="0" destOrd="0" presId="urn:microsoft.com/office/officeart/2005/8/layout/hProcess10"/>
    <dgm:cxn modelId="{F2346E05-A29B-467B-982E-5F74B8638405}" type="presParOf" srcId="{74774EC1-7724-474C-B2A4-3B94F48378FB}" destId="{3BEF0E08-EBF3-4448-BE39-EE8D1A46FFE7}"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034C91-F138-46AE-9A9E-963D105577C1}" type="doc">
      <dgm:prSet loTypeId="urn:microsoft.com/office/officeart/2005/8/layout/hProcess10" loCatId="picture" qsTypeId="urn:microsoft.com/office/officeart/2005/8/quickstyle/simple1" qsCatId="simple" csTypeId="urn:microsoft.com/office/officeart/2005/8/colors/accent1_2" csCatId="accent1" phldr="1"/>
      <dgm:spPr/>
      <dgm:t>
        <a:bodyPr/>
        <a:lstStyle/>
        <a:p>
          <a:endParaRPr lang="en-US"/>
        </a:p>
      </dgm:t>
    </dgm:pt>
    <dgm:pt modelId="{F13657F5-963E-48E0-A794-F640948FC12C}">
      <dgm:prSet phldrT="[Text]"/>
      <dgm:spPr/>
      <dgm:t>
        <a:bodyPr/>
        <a:lstStyle/>
        <a:p>
          <a:r>
            <a:rPr lang="en-US" dirty="0"/>
            <a:t>Introduction to Stata</a:t>
          </a:r>
        </a:p>
      </dgm:t>
    </dgm:pt>
    <dgm:pt modelId="{4624BEAD-22D4-494A-8AEB-8B5FC0B90E81}" type="parTrans" cxnId="{E26F10DE-5DEA-4465-A2EB-2C25BF33024F}">
      <dgm:prSet/>
      <dgm:spPr/>
      <dgm:t>
        <a:bodyPr/>
        <a:lstStyle/>
        <a:p>
          <a:endParaRPr lang="en-US"/>
        </a:p>
      </dgm:t>
    </dgm:pt>
    <dgm:pt modelId="{0E1D14AA-93C4-4FB9-8FD7-B34091C28971}" type="sibTrans" cxnId="{E26F10DE-5DEA-4465-A2EB-2C25BF33024F}">
      <dgm:prSet/>
      <dgm:spPr/>
      <dgm:t>
        <a:bodyPr/>
        <a:lstStyle/>
        <a:p>
          <a:endParaRPr lang="en-US"/>
        </a:p>
      </dgm:t>
    </dgm:pt>
    <dgm:pt modelId="{D8A69F05-81A0-491B-9713-0DE624F00CEB}">
      <dgm:prSet phldrT="[Text]"/>
      <dgm:spPr>
        <a:solidFill>
          <a:schemeClr val="accent5">
            <a:lumMod val="40000"/>
            <a:lumOff val="60000"/>
          </a:schemeClr>
        </a:solidFill>
      </dgm:spPr>
      <dgm:t>
        <a:bodyPr/>
        <a:lstStyle/>
        <a:p>
          <a:r>
            <a:rPr lang="en-US" dirty="0"/>
            <a:t>Data Cleaning &amp; Tidying</a:t>
          </a:r>
        </a:p>
      </dgm:t>
    </dgm:pt>
    <dgm:pt modelId="{49349148-BC40-4C61-AA8F-082C3846AD6E}" type="parTrans" cxnId="{9C55EDC7-7CAF-4290-82D9-8E4E9BE50321}">
      <dgm:prSet/>
      <dgm:spPr/>
      <dgm:t>
        <a:bodyPr/>
        <a:lstStyle/>
        <a:p>
          <a:endParaRPr lang="en-US"/>
        </a:p>
      </dgm:t>
    </dgm:pt>
    <dgm:pt modelId="{95700EB6-5C8C-43F8-9CA8-C718DF0A35F8}" type="sibTrans" cxnId="{9C55EDC7-7CAF-4290-82D9-8E4E9BE50321}">
      <dgm:prSet/>
      <dgm:spPr/>
      <dgm:t>
        <a:bodyPr/>
        <a:lstStyle/>
        <a:p>
          <a:endParaRPr lang="en-US"/>
        </a:p>
      </dgm:t>
    </dgm:pt>
    <dgm:pt modelId="{D9485B6D-9EC3-49A5-9587-B5B3337F138D}">
      <dgm:prSet phldrT="[Text]"/>
      <dgm:spPr>
        <a:solidFill>
          <a:schemeClr val="accent5">
            <a:lumMod val="40000"/>
            <a:lumOff val="60000"/>
          </a:schemeClr>
        </a:solidFill>
      </dgm:spPr>
      <dgm:t>
        <a:bodyPr/>
        <a:lstStyle/>
        <a:p>
          <a:r>
            <a:rPr lang="en-US" dirty="0"/>
            <a:t>Descriptive Analysis with tables</a:t>
          </a:r>
        </a:p>
      </dgm:t>
    </dgm:pt>
    <dgm:pt modelId="{4D9055D1-CCDE-42AA-9F8B-E9B2A3275962}" type="parTrans" cxnId="{8D6C4CE2-B754-40AA-926B-0E232BA55AC1}">
      <dgm:prSet/>
      <dgm:spPr/>
      <dgm:t>
        <a:bodyPr/>
        <a:lstStyle/>
        <a:p>
          <a:endParaRPr lang="en-US"/>
        </a:p>
      </dgm:t>
    </dgm:pt>
    <dgm:pt modelId="{B17A3317-321C-495C-9E83-177B84BD8E8A}" type="sibTrans" cxnId="{8D6C4CE2-B754-40AA-926B-0E232BA55AC1}">
      <dgm:prSet/>
      <dgm:spPr/>
      <dgm:t>
        <a:bodyPr/>
        <a:lstStyle/>
        <a:p>
          <a:endParaRPr lang="en-US"/>
        </a:p>
      </dgm:t>
    </dgm:pt>
    <dgm:pt modelId="{0C461F03-A55E-42D5-9084-733262F980C3}">
      <dgm:prSet phldrT="[Text]"/>
      <dgm:spPr>
        <a:solidFill>
          <a:schemeClr val="accent5">
            <a:lumMod val="40000"/>
            <a:lumOff val="60000"/>
          </a:schemeClr>
        </a:solidFill>
      </dgm:spPr>
      <dgm:t>
        <a:bodyPr/>
        <a:lstStyle/>
        <a:p>
          <a:r>
            <a:rPr lang="en-US" dirty="0"/>
            <a:t>Descriptive Analysis with graphs</a:t>
          </a:r>
        </a:p>
      </dgm:t>
    </dgm:pt>
    <dgm:pt modelId="{8964B59C-E533-461B-9B5B-C6F63DD67FFA}" type="parTrans" cxnId="{D540B951-F9B1-492F-A106-E6B82BA366FA}">
      <dgm:prSet/>
      <dgm:spPr/>
      <dgm:t>
        <a:bodyPr/>
        <a:lstStyle/>
        <a:p>
          <a:endParaRPr lang="en-US"/>
        </a:p>
      </dgm:t>
    </dgm:pt>
    <dgm:pt modelId="{576521BA-53CB-45D4-9EE1-F4ED03C0B407}" type="sibTrans" cxnId="{D540B951-F9B1-492F-A106-E6B82BA366FA}">
      <dgm:prSet/>
      <dgm:spPr/>
      <dgm:t>
        <a:bodyPr/>
        <a:lstStyle/>
        <a:p>
          <a:endParaRPr lang="en-US"/>
        </a:p>
      </dgm:t>
    </dgm:pt>
    <dgm:pt modelId="{AC76D5A4-09AC-4162-ABBF-BE1C7F653538}" type="pres">
      <dgm:prSet presAssocID="{40034C91-F138-46AE-9A9E-963D105577C1}" presName="Name0" presStyleCnt="0">
        <dgm:presLayoutVars>
          <dgm:dir/>
          <dgm:resizeHandles val="exact"/>
        </dgm:presLayoutVars>
      </dgm:prSet>
      <dgm:spPr/>
    </dgm:pt>
    <dgm:pt modelId="{3CB1DB3F-3031-4F18-97CD-78D699C5DE0E}" type="pres">
      <dgm:prSet presAssocID="{F13657F5-963E-48E0-A794-F640948FC12C}" presName="composite" presStyleCnt="0"/>
      <dgm:spPr/>
    </dgm:pt>
    <dgm:pt modelId="{B41DE2AE-35B5-4B3F-B67B-F8C49C77932D}" type="pres">
      <dgm:prSet presAssocID="{F13657F5-963E-48E0-A794-F640948FC12C}" presName="imagSh" presStyleLbl="bgImgPlace1" presStyleIdx="0" presStyleCnt="4" custScaleX="58268" custScaleY="48048" custLinFactNeighborX="11980" custLinFactNeighborY="-1863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2CC8E109-350B-4585-89FD-7079948ED8B7}" type="pres">
      <dgm:prSet presAssocID="{F13657F5-963E-48E0-A794-F640948FC12C}" presName="txNode" presStyleLbl="node1" presStyleIdx="0" presStyleCnt="4">
        <dgm:presLayoutVars>
          <dgm:bulletEnabled val="1"/>
        </dgm:presLayoutVars>
      </dgm:prSet>
      <dgm:spPr/>
    </dgm:pt>
    <dgm:pt modelId="{237A3609-2487-4D22-A806-10CCBF10B91E}" type="pres">
      <dgm:prSet presAssocID="{0E1D14AA-93C4-4FB9-8FD7-B34091C28971}" presName="sibTrans" presStyleLbl="sibTrans2D1" presStyleIdx="0" presStyleCnt="3"/>
      <dgm:spPr/>
    </dgm:pt>
    <dgm:pt modelId="{C20D3117-9FD6-4083-8426-05D2EE961CC6}" type="pres">
      <dgm:prSet presAssocID="{0E1D14AA-93C4-4FB9-8FD7-B34091C28971}" presName="connTx" presStyleLbl="sibTrans2D1" presStyleIdx="0" presStyleCnt="3"/>
      <dgm:spPr/>
    </dgm:pt>
    <dgm:pt modelId="{6DC1648A-0D66-453B-9076-5B8DD56B6706}" type="pres">
      <dgm:prSet presAssocID="{D8A69F05-81A0-491B-9713-0DE624F00CEB}" presName="composite" presStyleCnt="0"/>
      <dgm:spPr/>
    </dgm:pt>
    <dgm:pt modelId="{F034C0DD-7811-4705-AD64-F09837C56EAC}" type="pres">
      <dgm:prSet presAssocID="{D8A69F05-81A0-491B-9713-0DE624F00CEB}" presName="imagSh" presStyleLbl="bgImgPlace1" presStyleIdx="1" presStyleCnt="4" custScaleX="58268" custScaleY="48048" custLinFactNeighborX="8865" custLinFactNeighborY="-1863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ears with solid fill"/>
        </a:ext>
      </dgm:extLst>
    </dgm:pt>
    <dgm:pt modelId="{E79D4D15-0EA0-4F37-AA42-49E9CD3521A6}" type="pres">
      <dgm:prSet presAssocID="{D8A69F05-81A0-491B-9713-0DE624F00CEB}" presName="txNode" presStyleLbl="node1" presStyleIdx="1" presStyleCnt="4">
        <dgm:presLayoutVars>
          <dgm:bulletEnabled val="1"/>
        </dgm:presLayoutVars>
      </dgm:prSet>
      <dgm:spPr/>
    </dgm:pt>
    <dgm:pt modelId="{73FF78C4-CD5B-4438-8A5A-D0D4007C24B6}" type="pres">
      <dgm:prSet presAssocID="{95700EB6-5C8C-43F8-9CA8-C718DF0A35F8}" presName="sibTrans" presStyleLbl="sibTrans2D1" presStyleIdx="1" presStyleCnt="3"/>
      <dgm:spPr/>
    </dgm:pt>
    <dgm:pt modelId="{94C4F6B8-4144-4F72-B2E9-1F5BD911D2F2}" type="pres">
      <dgm:prSet presAssocID="{95700EB6-5C8C-43F8-9CA8-C718DF0A35F8}" presName="connTx" presStyleLbl="sibTrans2D1" presStyleIdx="1" presStyleCnt="3"/>
      <dgm:spPr/>
    </dgm:pt>
    <dgm:pt modelId="{3DA7892E-51D6-4870-9059-B158923AC787}" type="pres">
      <dgm:prSet presAssocID="{D9485B6D-9EC3-49A5-9587-B5B3337F138D}" presName="composite" presStyleCnt="0"/>
      <dgm:spPr/>
    </dgm:pt>
    <dgm:pt modelId="{0B33FF0F-8E1A-4196-B1AA-321D9649A676}" type="pres">
      <dgm:prSet presAssocID="{D9485B6D-9EC3-49A5-9587-B5B3337F138D}" presName="imagSh" presStyleLbl="bgImgPlace1" presStyleIdx="2" presStyleCnt="4" custScaleX="58268" custScaleY="48048" custLinFactNeighborX="8865" custLinFactNeighborY="-1863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able with solid fill"/>
        </a:ext>
      </dgm:extLst>
    </dgm:pt>
    <dgm:pt modelId="{71779C51-4DA4-4923-8579-B85FD117348B}" type="pres">
      <dgm:prSet presAssocID="{D9485B6D-9EC3-49A5-9587-B5B3337F138D}" presName="txNode" presStyleLbl="node1" presStyleIdx="2" presStyleCnt="4">
        <dgm:presLayoutVars>
          <dgm:bulletEnabled val="1"/>
        </dgm:presLayoutVars>
      </dgm:prSet>
      <dgm:spPr/>
    </dgm:pt>
    <dgm:pt modelId="{462702D6-5E4C-4D7A-AB4B-9D1F11E0B1A7}" type="pres">
      <dgm:prSet presAssocID="{B17A3317-321C-495C-9E83-177B84BD8E8A}" presName="sibTrans" presStyleLbl="sibTrans2D1" presStyleIdx="2" presStyleCnt="3"/>
      <dgm:spPr/>
    </dgm:pt>
    <dgm:pt modelId="{35FF4301-6BD6-4FDD-9A3B-D71730C54F88}" type="pres">
      <dgm:prSet presAssocID="{B17A3317-321C-495C-9E83-177B84BD8E8A}" presName="connTx" presStyleLbl="sibTrans2D1" presStyleIdx="2" presStyleCnt="3"/>
      <dgm:spPr/>
    </dgm:pt>
    <dgm:pt modelId="{74774EC1-7724-474C-B2A4-3B94F48378FB}" type="pres">
      <dgm:prSet presAssocID="{0C461F03-A55E-42D5-9084-733262F980C3}" presName="composite" presStyleCnt="0"/>
      <dgm:spPr/>
    </dgm:pt>
    <dgm:pt modelId="{A20277FC-CB4F-406F-BFEC-EDF8297D3F0F}" type="pres">
      <dgm:prSet presAssocID="{0C461F03-A55E-42D5-9084-733262F980C3}" presName="imagSh" presStyleLbl="bgImgPlace1" presStyleIdx="3" presStyleCnt="4" custScaleX="58268" custScaleY="48048" custLinFactNeighborX="8865" custLinFactNeighborY="-1863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r chart with solid fill"/>
        </a:ext>
      </dgm:extLst>
    </dgm:pt>
    <dgm:pt modelId="{3BEF0E08-EBF3-4448-BE39-EE8D1A46FFE7}" type="pres">
      <dgm:prSet presAssocID="{0C461F03-A55E-42D5-9084-733262F980C3}" presName="txNode" presStyleLbl="node1" presStyleIdx="3" presStyleCnt="4">
        <dgm:presLayoutVars>
          <dgm:bulletEnabled val="1"/>
        </dgm:presLayoutVars>
      </dgm:prSet>
      <dgm:spPr/>
    </dgm:pt>
  </dgm:ptLst>
  <dgm:cxnLst>
    <dgm:cxn modelId="{4CA35409-658B-47C6-8317-AC2F2A44C6E3}" type="presOf" srcId="{0E1D14AA-93C4-4FB9-8FD7-B34091C28971}" destId="{C20D3117-9FD6-4083-8426-05D2EE961CC6}" srcOrd="1" destOrd="0" presId="urn:microsoft.com/office/officeart/2005/8/layout/hProcess10"/>
    <dgm:cxn modelId="{6C6A1315-0396-4412-A4D9-D0B643E07694}" type="presOf" srcId="{0C461F03-A55E-42D5-9084-733262F980C3}" destId="{3BEF0E08-EBF3-4448-BE39-EE8D1A46FFE7}" srcOrd="0" destOrd="0" presId="urn:microsoft.com/office/officeart/2005/8/layout/hProcess10"/>
    <dgm:cxn modelId="{B8B9CE5E-13D3-4327-B71D-211A8E173DFC}" type="presOf" srcId="{40034C91-F138-46AE-9A9E-963D105577C1}" destId="{AC76D5A4-09AC-4162-ABBF-BE1C7F653538}" srcOrd="0" destOrd="0" presId="urn:microsoft.com/office/officeart/2005/8/layout/hProcess10"/>
    <dgm:cxn modelId="{168A7568-938C-4514-A027-64EA696C79FE}" type="presOf" srcId="{0E1D14AA-93C4-4FB9-8FD7-B34091C28971}" destId="{237A3609-2487-4D22-A806-10CCBF10B91E}" srcOrd="0" destOrd="0" presId="urn:microsoft.com/office/officeart/2005/8/layout/hProcess10"/>
    <dgm:cxn modelId="{D540B951-F9B1-492F-A106-E6B82BA366FA}" srcId="{40034C91-F138-46AE-9A9E-963D105577C1}" destId="{0C461F03-A55E-42D5-9084-733262F980C3}" srcOrd="3" destOrd="0" parTransId="{8964B59C-E533-461B-9B5B-C6F63DD67FFA}" sibTransId="{576521BA-53CB-45D4-9EE1-F4ED03C0B407}"/>
    <dgm:cxn modelId="{4BC06375-5ED4-4865-85EE-EF15428DE8B3}" type="presOf" srcId="{D8A69F05-81A0-491B-9713-0DE624F00CEB}" destId="{E79D4D15-0EA0-4F37-AA42-49E9CD3521A6}" srcOrd="0" destOrd="0" presId="urn:microsoft.com/office/officeart/2005/8/layout/hProcess10"/>
    <dgm:cxn modelId="{F6405F81-AB3B-40D9-9005-48B1AFA454CE}" type="presOf" srcId="{95700EB6-5C8C-43F8-9CA8-C718DF0A35F8}" destId="{94C4F6B8-4144-4F72-B2E9-1F5BD911D2F2}" srcOrd="1" destOrd="0" presId="urn:microsoft.com/office/officeart/2005/8/layout/hProcess10"/>
    <dgm:cxn modelId="{51B8AE9B-1F73-4B7C-AFCB-40E91D68268C}" type="presOf" srcId="{95700EB6-5C8C-43F8-9CA8-C718DF0A35F8}" destId="{73FF78C4-CD5B-4438-8A5A-D0D4007C24B6}" srcOrd="0" destOrd="0" presId="urn:microsoft.com/office/officeart/2005/8/layout/hProcess10"/>
    <dgm:cxn modelId="{567457A9-361E-4907-A945-F008CB1F5E36}" type="presOf" srcId="{B17A3317-321C-495C-9E83-177B84BD8E8A}" destId="{462702D6-5E4C-4D7A-AB4B-9D1F11E0B1A7}" srcOrd="0" destOrd="0" presId="urn:microsoft.com/office/officeart/2005/8/layout/hProcess10"/>
    <dgm:cxn modelId="{355929AF-BDC3-4E70-91E2-894D2615319D}" type="presOf" srcId="{D9485B6D-9EC3-49A5-9587-B5B3337F138D}" destId="{71779C51-4DA4-4923-8579-B85FD117348B}" srcOrd="0" destOrd="0" presId="urn:microsoft.com/office/officeart/2005/8/layout/hProcess10"/>
    <dgm:cxn modelId="{9C55EDC7-7CAF-4290-82D9-8E4E9BE50321}" srcId="{40034C91-F138-46AE-9A9E-963D105577C1}" destId="{D8A69F05-81A0-491B-9713-0DE624F00CEB}" srcOrd="1" destOrd="0" parTransId="{49349148-BC40-4C61-AA8F-082C3846AD6E}" sibTransId="{95700EB6-5C8C-43F8-9CA8-C718DF0A35F8}"/>
    <dgm:cxn modelId="{E26F10DE-5DEA-4465-A2EB-2C25BF33024F}" srcId="{40034C91-F138-46AE-9A9E-963D105577C1}" destId="{F13657F5-963E-48E0-A794-F640948FC12C}" srcOrd="0" destOrd="0" parTransId="{4624BEAD-22D4-494A-8AEB-8B5FC0B90E81}" sibTransId="{0E1D14AA-93C4-4FB9-8FD7-B34091C28971}"/>
    <dgm:cxn modelId="{794879E0-2DA0-464D-85E0-F03DC486C55F}" type="presOf" srcId="{B17A3317-321C-495C-9E83-177B84BD8E8A}" destId="{35FF4301-6BD6-4FDD-9A3B-D71730C54F88}" srcOrd="1" destOrd="0" presId="urn:microsoft.com/office/officeart/2005/8/layout/hProcess10"/>
    <dgm:cxn modelId="{8D6C4CE2-B754-40AA-926B-0E232BA55AC1}" srcId="{40034C91-F138-46AE-9A9E-963D105577C1}" destId="{D9485B6D-9EC3-49A5-9587-B5B3337F138D}" srcOrd="2" destOrd="0" parTransId="{4D9055D1-CCDE-42AA-9F8B-E9B2A3275962}" sibTransId="{B17A3317-321C-495C-9E83-177B84BD8E8A}"/>
    <dgm:cxn modelId="{79AD06F6-F587-4B76-BE4C-B3C0238D2B86}" type="presOf" srcId="{F13657F5-963E-48E0-A794-F640948FC12C}" destId="{2CC8E109-350B-4585-89FD-7079948ED8B7}" srcOrd="0" destOrd="0" presId="urn:microsoft.com/office/officeart/2005/8/layout/hProcess10"/>
    <dgm:cxn modelId="{24F9CF9C-8CDC-47AF-8A3C-99FCA8A08C55}" type="presParOf" srcId="{AC76D5A4-09AC-4162-ABBF-BE1C7F653538}" destId="{3CB1DB3F-3031-4F18-97CD-78D699C5DE0E}" srcOrd="0" destOrd="0" presId="urn:microsoft.com/office/officeart/2005/8/layout/hProcess10"/>
    <dgm:cxn modelId="{2C85B2A2-93E3-449B-9676-4B3F0BB71EBE}" type="presParOf" srcId="{3CB1DB3F-3031-4F18-97CD-78D699C5DE0E}" destId="{B41DE2AE-35B5-4B3F-B67B-F8C49C77932D}" srcOrd="0" destOrd="0" presId="urn:microsoft.com/office/officeart/2005/8/layout/hProcess10"/>
    <dgm:cxn modelId="{92F6FFBA-5F28-4E8D-85BF-11E044690704}" type="presParOf" srcId="{3CB1DB3F-3031-4F18-97CD-78D699C5DE0E}" destId="{2CC8E109-350B-4585-89FD-7079948ED8B7}" srcOrd="1" destOrd="0" presId="urn:microsoft.com/office/officeart/2005/8/layout/hProcess10"/>
    <dgm:cxn modelId="{A6BDF155-C088-4FD0-BDEA-3FAD3C7F6B38}" type="presParOf" srcId="{AC76D5A4-09AC-4162-ABBF-BE1C7F653538}" destId="{237A3609-2487-4D22-A806-10CCBF10B91E}" srcOrd="1" destOrd="0" presId="urn:microsoft.com/office/officeart/2005/8/layout/hProcess10"/>
    <dgm:cxn modelId="{F296C0C9-F049-428F-A581-9DECE489D9BD}" type="presParOf" srcId="{237A3609-2487-4D22-A806-10CCBF10B91E}" destId="{C20D3117-9FD6-4083-8426-05D2EE961CC6}" srcOrd="0" destOrd="0" presId="urn:microsoft.com/office/officeart/2005/8/layout/hProcess10"/>
    <dgm:cxn modelId="{079A0C6E-1F5B-4691-A803-C774A1145754}" type="presParOf" srcId="{AC76D5A4-09AC-4162-ABBF-BE1C7F653538}" destId="{6DC1648A-0D66-453B-9076-5B8DD56B6706}" srcOrd="2" destOrd="0" presId="urn:microsoft.com/office/officeart/2005/8/layout/hProcess10"/>
    <dgm:cxn modelId="{DC6715F9-F095-49B5-BC05-4293DF6E3567}" type="presParOf" srcId="{6DC1648A-0D66-453B-9076-5B8DD56B6706}" destId="{F034C0DD-7811-4705-AD64-F09837C56EAC}" srcOrd="0" destOrd="0" presId="urn:microsoft.com/office/officeart/2005/8/layout/hProcess10"/>
    <dgm:cxn modelId="{ECCA6A2C-2289-4805-A95A-1F581393BBDD}" type="presParOf" srcId="{6DC1648A-0D66-453B-9076-5B8DD56B6706}" destId="{E79D4D15-0EA0-4F37-AA42-49E9CD3521A6}" srcOrd="1" destOrd="0" presId="urn:microsoft.com/office/officeart/2005/8/layout/hProcess10"/>
    <dgm:cxn modelId="{3DDD5A5C-0A6F-4DEF-978A-E633A086672C}" type="presParOf" srcId="{AC76D5A4-09AC-4162-ABBF-BE1C7F653538}" destId="{73FF78C4-CD5B-4438-8A5A-D0D4007C24B6}" srcOrd="3" destOrd="0" presId="urn:microsoft.com/office/officeart/2005/8/layout/hProcess10"/>
    <dgm:cxn modelId="{9D136D25-324F-411A-8771-9C388B93634A}" type="presParOf" srcId="{73FF78C4-CD5B-4438-8A5A-D0D4007C24B6}" destId="{94C4F6B8-4144-4F72-B2E9-1F5BD911D2F2}" srcOrd="0" destOrd="0" presId="urn:microsoft.com/office/officeart/2005/8/layout/hProcess10"/>
    <dgm:cxn modelId="{C50C373F-3D4C-4B13-B6E1-6FCDD38875D2}" type="presParOf" srcId="{AC76D5A4-09AC-4162-ABBF-BE1C7F653538}" destId="{3DA7892E-51D6-4870-9059-B158923AC787}" srcOrd="4" destOrd="0" presId="urn:microsoft.com/office/officeart/2005/8/layout/hProcess10"/>
    <dgm:cxn modelId="{BD688ADD-CA27-4646-A064-89D9FBB52C7B}" type="presParOf" srcId="{3DA7892E-51D6-4870-9059-B158923AC787}" destId="{0B33FF0F-8E1A-4196-B1AA-321D9649A676}" srcOrd="0" destOrd="0" presId="urn:microsoft.com/office/officeart/2005/8/layout/hProcess10"/>
    <dgm:cxn modelId="{084E5258-C665-4A14-93B1-992A97186FFD}" type="presParOf" srcId="{3DA7892E-51D6-4870-9059-B158923AC787}" destId="{71779C51-4DA4-4923-8579-B85FD117348B}" srcOrd="1" destOrd="0" presId="urn:microsoft.com/office/officeart/2005/8/layout/hProcess10"/>
    <dgm:cxn modelId="{1F5C6715-AEA9-4ED8-8623-E1AB75BD7B39}" type="presParOf" srcId="{AC76D5A4-09AC-4162-ABBF-BE1C7F653538}" destId="{462702D6-5E4C-4D7A-AB4B-9D1F11E0B1A7}" srcOrd="5" destOrd="0" presId="urn:microsoft.com/office/officeart/2005/8/layout/hProcess10"/>
    <dgm:cxn modelId="{0551268A-0E1D-4B6B-AEB3-2D9C61AE219C}" type="presParOf" srcId="{462702D6-5E4C-4D7A-AB4B-9D1F11E0B1A7}" destId="{35FF4301-6BD6-4FDD-9A3B-D71730C54F88}" srcOrd="0" destOrd="0" presId="urn:microsoft.com/office/officeart/2005/8/layout/hProcess10"/>
    <dgm:cxn modelId="{F37C52A9-4349-431D-A627-9C39DD3CDCDC}" type="presParOf" srcId="{AC76D5A4-09AC-4162-ABBF-BE1C7F653538}" destId="{74774EC1-7724-474C-B2A4-3B94F48378FB}" srcOrd="6" destOrd="0" presId="urn:microsoft.com/office/officeart/2005/8/layout/hProcess10"/>
    <dgm:cxn modelId="{55BAC3B0-48FA-4C7E-AB68-B298DE616A39}" type="presParOf" srcId="{74774EC1-7724-474C-B2A4-3B94F48378FB}" destId="{A20277FC-CB4F-406F-BFEC-EDF8297D3F0F}" srcOrd="0" destOrd="0" presId="urn:microsoft.com/office/officeart/2005/8/layout/hProcess10"/>
    <dgm:cxn modelId="{F2346E05-A29B-467B-982E-5F74B8638405}" type="presParOf" srcId="{74774EC1-7724-474C-B2A4-3B94F48378FB}" destId="{3BEF0E08-EBF3-4448-BE39-EE8D1A46FFE7}"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13D99E-4ED6-4B9D-849A-51D5D4D91082}" type="doc">
      <dgm:prSet loTypeId="urn:microsoft.com/office/officeart/2005/8/layout/process1" loCatId="process" qsTypeId="urn:microsoft.com/office/officeart/2005/8/quickstyle/simple1" qsCatId="simple" csTypeId="urn:microsoft.com/office/officeart/2005/8/colors/accent1_2" csCatId="accent1" phldr="1"/>
      <dgm:spPr/>
    </dgm:pt>
    <dgm:pt modelId="{5B1C30ED-2874-4061-A07D-02F2B497F8E4}">
      <dgm:prSet phldrT="[Text]"/>
      <dgm:spPr/>
      <dgm:t>
        <a:bodyPr/>
        <a:lstStyle/>
        <a:p>
          <a:r>
            <a:rPr lang="en-US" dirty="0"/>
            <a:t>Starts with a data input</a:t>
          </a:r>
        </a:p>
      </dgm:t>
    </dgm:pt>
    <dgm:pt modelId="{2BCC3E4D-87C8-4E1E-AC47-0A7047D1D22E}" type="parTrans" cxnId="{05260307-0AF1-47F4-919E-B3CB0764F9A9}">
      <dgm:prSet/>
      <dgm:spPr/>
      <dgm:t>
        <a:bodyPr/>
        <a:lstStyle/>
        <a:p>
          <a:endParaRPr lang="en-US"/>
        </a:p>
      </dgm:t>
    </dgm:pt>
    <dgm:pt modelId="{801D6F63-EA66-4D74-A678-7D54C439F8CB}" type="sibTrans" cxnId="{05260307-0AF1-47F4-919E-B3CB0764F9A9}">
      <dgm:prSet/>
      <dgm:spPr/>
      <dgm:t>
        <a:bodyPr/>
        <a:lstStyle/>
        <a:p>
          <a:endParaRPr lang="en-US"/>
        </a:p>
      </dgm:t>
    </dgm:pt>
    <dgm:pt modelId="{D1F8C21D-505F-4B16-9886-5573E539DFEA}">
      <dgm:prSet/>
      <dgm:spPr/>
      <dgm:t>
        <a:bodyPr/>
        <a:lstStyle/>
        <a:p>
          <a:r>
            <a:rPr lang="en-US" dirty="0"/>
            <a:t>Runs some process with the data</a:t>
          </a:r>
        </a:p>
      </dgm:t>
    </dgm:pt>
    <dgm:pt modelId="{2C404B78-482D-438A-BE8B-2E516EA599A1}" type="parTrans" cxnId="{BD24CCD0-B157-4B58-89B4-58EBA4500EA5}">
      <dgm:prSet/>
      <dgm:spPr/>
      <dgm:t>
        <a:bodyPr/>
        <a:lstStyle/>
        <a:p>
          <a:endParaRPr lang="en-US"/>
        </a:p>
      </dgm:t>
    </dgm:pt>
    <dgm:pt modelId="{BFA0EAE4-B49F-4277-82B7-F8F3D0FF36D3}" type="sibTrans" cxnId="{BD24CCD0-B157-4B58-89B4-58EBA4500EA5}">
      <dgm:prSet/>
      <dgm:spPr/>
      <dgm:t>
        <a:bodyPr/>
        <a:lstStyle/>
        <a:p>
          <a:endParaRPr lang="en-US"/>
        </a:p>
      </dgm:t>
    </dgm:pt>
    <dgm:pt modelId="{83B58100-EFF8-4EB9-AADA-BC33585D0298}">
      <dgm:prSet/>
      <dgm:spPr/>
      <dgm:t>
        <a:bodyPr/>
        <a:lstStyle/>
        <a:p>
          <a:r>
            <a:rPr lang="en-US"/>
            <a:t>Produces an output with the result</a:t>
          </a:r>
        </a:p>
      </dgm:t>
    </dgm:pt>
    <dgm:pt modelId="{5EBD7571-F46E-4019-AE1D-F1A50361C519}" type="parTrans" cxnId="{27BB700F-126D-4F25-A988-764281D35B9C}">
      <dgm:prSet/>
      <dgm:spPr/>
      <dgm:t>
        <a:bodyPr/>
        <a:lstStyle/>
        <a:p>
          <a:endParaRPr lang="en-US"/>
        </a:p>
      </dgm:t>
    </dgm:pt>
    <dgm:pt modelId="{ED9BBCE9-8132-498E-8CF2-D8B1EB548B34}" type="sibTrans" cxnId="{27BB700F-126D-4F25-A988-764281D35B9C}">
      <dgm:prSet/>
      <dgm:spPr/>
      <dgm:t>
        <a:bodyPr/>
        <a:lstStyle/>
        <a:p>
          <a:endParaRPr lang="en-US"/>
        </a:p>
      </dgm:t>
    </dgm:pt>
    <dgm:pt modelId="{ACE28E0A-C27D-40E7-914E-27C2B9A30A01}" type="pres">
      <dgm:prSet presAssocID="{9813D99E-4ED6-4B9D-849A-51D5D4D91082}" presName="Name0" presStyleCnt="0">
        <dgm:presLayoutVars>
          <dgm:dir/>
          <dgm:resizeHandles val="exact"/>
        </dgm:presLayoutVars>
      </dgm:prSet>
      <dgm:spPr/>
    </dgm:pt>
    <dgm:pt modelId="{45A258BE-5BE8-4090-B408-7A0EF1F924C2}" type="pres">
      <dgm:prSet presAssocID="{5B1C30ED-2874-4061-A07D-02F2B497F8E4}" presName="node" presStyleLbl="node1" presStyleIdx="0" presStyleCnt="3">
        <dgm:presLayoutVars>
          <dgm:bulletEnabled val="1"/>
        </dgm:presLayoutVars>
      </dgm:prSet>
      <dgm:spPr/>
    </dgm:pt>
    <dgm:pt modelId="{7723801D-A0EB-49E7-9A4E-AB56FE3C7535}" type="pres">
      <dgm:prSet presAssocID="{801D6F63-EA66-4D74-A678-7D54C439F8CB}" presName="sibTrans" presStyleLbl="sibTrans2D1" presStyleIdx="0" presStyleCnt="2"/>
      <dgm:spPr/>
    </dgm:pt>
    <dgm:pt modelId="{FC166D0D-0653-4C22-A9D4-6BB490E64E28}" type="pres">
      <dgm:prSet presAssocID="{801D6F63-EA66-4D74-A678-7D54C439F8CB}" presName="connectorText" presStyleLbl="sibTrans2D1" presStyleIdx="0" presStyleCnt="2"/>
      <dgm:spPr/>
    </dgm:pt>
    <dgm:pt modelId="{1948916D-19ED-4C0A-9CCC-4446CABC3638}" type="pres">
      <dgm:prSet presAssocID="{D1F8C21D-505F-4B16-9886-5573E539DFEA}" presName="node" presStyleLbl="node1" presStyleIdx="1" presStyleCnt="3">
        <dgm:presLayoutVars>
          <dgm:bulletEnabled val="1"/>
        </dgm:presLayoutVars>
      </dgm:prSet>
      <dgm:spPr/>
    </dgm:pt>
    <dgm:pt modelId="{2FBD4C84-A983-41A5-8996-C52677F4E888}" type="pres">
      <dgm:prSet presAssocID="{BFA0EAE4-B49F-4277-82B7-F8F3D0FF36D3}" presName="sibTrans" presStyleLbl="sibTrans2D1" presStyleIdx="1" presStyleCnt="2"/>
      <dgm:spPr/>
    </dgm:pt>
    <dgm:pt modelId="{3DFE6086-D757-4838-AA97-0CF5991203E1}" type="pres">
      <dgm:prSet presAssocID="{BFA0EAE4-B49F-4277-82B7-F8F3D0FF36D3}" presName="connectorText" presStyleLbl="sibTrans2D1" presStyleIdx="1" presStyleCnt="2"/>
      <dgm:spPr/>
    </dgm:pt>
    <dgm:pt modelId="{E7F7A30B-1DDA-493A-AD1E-1CE9BCAF2616}" type="pres">
      <dgm:prSet presAssocID="{83B58100-EFF8-4EB9-AADA-BC33585D0298}" presName="node" presStyleLbl="node1" presStyleIdx="2" presStyleCnt="3">
        <dgm:presLayoutVars>
          <dgm:bulletEnabled val="1"/>
        </dgm:presLayoutVars>
      </dgm:prSet>
      <dgm:spPr/>
    </dgm:pt>
  </dgm:ptLst>
  <dgm:cxnLst>
    <dgm:cxn modelId="{5DF38E00-60AF-4A8D-A901-46E2B1B26330}" type="presOf" srcId="{5B1C30ED-2874-4061-A07D-02F2B497F8E4}" destId="{45A258BE-5BE8-4090-B408-7A0EF1F924C2}" srcOrd="0" destOrd="0" presId="urn:microsoft.com/office/officeart/2005/8/layout/process1"/>
    <dgm:cxn modelId="{05260307-0AF1-47F4-919E-B3CB0764F9A9}" srcId="{9813D99E-4ED6-4B9D-849A-51D5D4D91082}" destId="{5B1C30ED-2874-4061-A07D-02F2B497F8E4}" srcOrd="0" destOrd="0" parTransId="{2BCC3E4D-87C8-4E1E-AC47-0A7047D1D22E}" sibTransId="{801D6F63-EA66-4D74-A678-7D54C439F8CB}"/>
    <dgm:cxn modelId="{27BB700F-126D-4F25-A988-764281D35B9C}" srcId="{9813D99E-4ED6-4B9D-849A-51D5D4D91082}" destId="{83B58100-EFF8-4EB9-AADA-BC33585D0298}" srcOrd="2" destOrd="0" parTransId="{5EBD7571-F46E-4019-AE1D-F1A50361C519}" sibTransId="{ED9BBCE9-8132-498E-8CF2-D8B1EB548B34}"/>
    <dgm:cxn modelId="{4A738F18-1025-472C-A751-A5E485F57337}" type="presOf" srcId="{D1F8C21D-505F-4B16-9886-5573E539DFEA}" destId="{1948916D-19ED-4C0A-9CCC-4446CABC3638}" srcOrd="0" destOrd="0" presId="urn:microsoft.com/office/officeart/2005/8/layout/process1"/>
    <dgm:cxn modelId="{7D499D4C-4C66-4365-B87C-4599E33D0AD9}" type="presOf" srcId="{BFA0EAE4-B49F-4277-82B7-F8F3D0FF36D3}" destId="{3DFE6086-D757-4838-AA97-0CF5991203E1}" srcOrd="1" destOrd="0" presId="urn:microsoft.com/office/officeart/2005/8/layout/process1"/>
    <dgm:cxn modelId="{CC47576E-FBF9-4719-9E45-9BF95529C2D0}" type="presOf" srcId="{801D6F63-EA66-4D74-A678-7D54C439F8CB}" destId="{7723801D-A0EB-49E7-9A4E-AB56FE3C7535}" srcOrd="0" destOrd="0" presId="urn:microsoft.com/office/officeart/2005/8/layout/process1"/>
    <dgm:cxn modelId="{8D71D4BC-E7D2-4028-A0E8-AD5B3C058E21}" type="presOf" srcId="{9813D99E-4ED6-4B9D-849A-51D5D4D91082}" destId="{ACE28E0A-C27D-40E7-914E-27C2B9A30A01}" srcOrd="0" destOrd="0" presId="urn:microsoft.com/office/officeart/2005/8/layout/process1"/>
    <dgm:cxn modelId="{2F2171BD-9CA5-403F-BE94-98886A5BC64D}" type="presOf" srcId="{83B58100-EFF8-4EB9-AADA-BC33585D0298}" destId="{E7F7A30B-1DDA-493A-AD1E-1CE9BCAF2616}" srcOrd="0" destOrd="0" presId="urn:microsoft.com/office/officeart/2005/8/layout/process1"/>
    <dgm:cxn modelId="{53BE5BC4-4EC3-4FF6-9CB6-9F577E61152E}" type="presOf" srcId="{BFA0EAE4-B49F-4277-82B7-F8F3D0FF36D3}" destId="{2FBD4C84-A983-41A5-8996-C52677F4E888}" srcOrd="0" destOrd="0" presId="urn:microsoft.com/office/officeart/2005/8/layout/process1"/>
    <dgm:cxn modelId="{BD24CCD0-B157-4B58-89B4-58EBA4500EA5}" srcId="{9813D99E-4ED6-4B9D-849A-51D5D4D91082}" destId="{D1F8C21D-505F-4B16-9886-5573E539DFEA}" srcOrd="1" destOrd="0" parTransId="{2C404B78-482D-438A-BE8B-2E516EA599A1}" sibTransId="{BFA0EAE4-B49F-4277-82B7-F8F3D0FF36D3}"/>
    <dgm:cxn modelId="{B247A9E6-6FEC-4124-8EF2-040BC722D3E7}" type="presOf" srcId="{801D6F63-EA66-4D74-A678-7D54C439F8CB}" destId="{FC166D0D-0653-4C22-A9D4-6BB490E64E28}" srcOrd="1" destOrd="0" presId="urn:microsoft.com/office/officeart/2005/8/layout/process1"/>
    <dgm:cxn modelId="{BAABD5E0-D341-48CA-97EE-ECFDCFD6554A}" type="presParOf" srcId="{ACE28E0A-C27D-40E7-914E-27C2B9A30A01}" destId="{45A258BE-5BE8-4090-B408-7A0EF1F924C2}" srcOrd="0" destOrd="0" presId="urn:microsoft.com/office/officeart/2005/8/layout/process1"/>
    <dgm:cxn modelId="{316848BD-089A-40D3-8342-CC65BB33D669}" type="presParOf" srcId="{ACE28E0A-C27D-40E7-914E-27C2B9A30A01}" destId="{7723801D-A0EB-49E7-9A4E-AB56FE3C7535}" srcOrd="1" destOrd="0" presId="urn:microsoft.com/office/officeart/2005/8/layout/process1"/>
    <dgm:cxn modelId="{DE1F50DF-3B62-4DE2-A270-1F8C88307F3C}" type="presParOf" srcId="{7723801D-A0EB-49E7-9A4E-AB56FE3C7535}" destId="{FC166D0D-0653-4C22-A9D4-6BB490E64E28}" srcOrd="0" destOrd="0" presId="urn:microsoft.com/office/officeart/2005/8/layout/process1"/>
    <dgm:cxn modelId="{91C1D08E-7D42-4B6F-8EB6-E0E9CD0CAF1A}" type="presParOf" srcId="{ACE28E0A-C27D-40E7-914E-27C2B9A30A01}" destId="{1948916D-19ED-4C0A-9CCC-4446CABC3638}" srcOrd="2" destOrd="0" presId="urn:microsoft.com/office/officeart/2005/8/layout/process1"/>
    <dgm:cxn modelId="{6D5D3B7E-1301-455B-9E6B-5E3329E0E9F8}" type="presParOf" srcId="{ACE28E0A-C27D-40E7-914E-27C2B9A30A01}" destId="{2FBD4C84-A983-41A5-8996-C52677F4E888}" srcOrd="3" destOrd="0" presId="urn:microsoft.com/office/officeart/2005/8/layout/process1"/>
    <dgm:cxn modelId="{AF94DCC5-F1E6-4071-9F27-8EABB9CD5667}" type="presParOf" srcId="{2FBD4C84-A983-41A5-8996-C52677F4E888}" destId="{3DFE6086-D757-4838-AA97-0CF5991203E1}" srcOrd="0" destOrd="0" presId="urn:microsoft.com/office/officeart/2005/8/layout/process1"/>
    <dgm:cxn modelId="{170DE0A4-CD73-4CAB-B09F-04CE2375BE13}" type="presParOf" srcId="{ACE28E0A-C27D-40E7-914E-27C2B9A30A01}" destId="{E7F7A30B-1DDA-493A-AD1E-1CE9BCAF2616}" srcOrd="4" destOrd="0" presId="urn:microsoft.com/office/officeart/2005/8/layout/process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813D99E-4ED6-4B9D-849A-51D5D4D91082}" type="doc">
      <dgm:prSet loTypeId="urn:microsoft.com/office/officeart/2005/8/layout/process1" loCatId="process" qsTypeId="urn:microsoft.com/office/officeart/2005/8/quickstyle/simple1" qsCatId="simple" csTypeId="urn:microsoft.com/office/officeart/2005/8/colors/accent1_2" csCatId="accent1" phldr="1"/>
      <dgm:spPr/>
    </dgm:pt>
    <dgm:pt modelId="{5B1C30ED-2874-4061-A07D-02F2B497F8E4}">
      <dgm:prSet phldrT="[Text]"/>
      <dgm:spPr>
        <a:solidFill>
          <a:schemeClr val="accent5">
            <a:lumMod val="40000"/>
            <a:lumOff val="60000"/>
          </a:schemeClr>
        </a:solidFill>
      </dgm:spPr>
      <dgm:t>
        <a:bodyPr/>
        <a:lstStyle/>
        <a:p>
          <a:r>
            <a:rPr lang="en-US" dirty="0"/>
            <a:t>Starts with a data input</a:t>
          </a:r>
        </a:p>
      </dgm:t>
    </dgm:pt>
    <dgm:pt modelId="{2BCC3E4D-87C8-4E1E-AC47-0A7047D1D22E}" type="parTrans" cxnId="{05260307-0AF1-47F4-919E-B3CB0764F9A9}">
      <dgm:prSet/>
      <dgm:spPr/>
      <dgm:t>
        <a:bodyPr/>
        <a:lstStyle/>
        <a:p>
          <a:endParaRPr lang="en-US"/>
        </a:p>
      </dgm:t>
    </dgm:pt>
    <dgm:pt modelId="{801D6F63-EA66-4D74-A678-7D54C439F8CB}" type="sibTrans" cxnId="{05260307-0AF1-47F4-919E-B3CB0764F9A9}">
      <dgm:prSet/>
      <dgm:spPr/>
      <dgm:t>
        <a:bodyPr/>
        <a:lstStyle/>
        <a:p>
          <a:endParaRPr lang="en-US"/>
        </a:p>
      </dgm:t>
    </dgm:pt>
    <dgm:pt modelId="{D1F8C21D-505F-4B16-9886-5573E539DFEA}">
      <dgm:prSet/>
      <dgm:spPr/>
      <dgm:t>
        <a:bodyPr/>
        <a:lstStyle/>
        <a:p>
          <a:r>
            <a:rPr lang="en-US" dirty="0"/>
            <a:t>Runs some process with the data</a:t>
          </a:r>
        </a:p>
      </dgm:t>
    </dgm:pt>
    <dgm:pt modelId="{2C404B78-482D-438A-BE8B-2E516EA599A1}" type="parTrans" cxnId="{BD24CCD0-B157-4B58-89B4-58EBA4500EA5}">
      <dgm:prSet/>
      <dgm:spPr/>
      <dgm:t>
        <a:bodyPr/>
        <a:lstStyle/>
        <a:p>
          <a:endParaRPr lang="en-US"/>
        </a:p>
      </dgm:t>
    </dgm:pt>
    <dgm:pt modelId="{BFA0EAE4-B49F-4277-82B7-F8F3D0FF36D3}" type="sibTrans" cxnId="{BD24CCD0-B157-4B58-89B4-58EBA4500EA5}">
      <dgm:prSet/>
      <dgm:spPr/>
      <dgm:t>
        <a:bodyPr/>
        <a:lstStyle/>
        <a:p>
          <a:endParaRPr lang="en-US"/>
        </a:p>
      </dgm:t>
    </dgm:pt>
    <dgm:pt modelId="{83B58100-EFF8-4EB9-AADA-BC33585D0298}">
      <dgm:prSet/>
      <dgm:spPr>
        <a:solidFill>
          <a:schemeClr val="accent5">
            <a:lumMod val="40000"/>
            <a:lumOff val="60000"/>
          </a:schemeClr>
        </a:solidFill>
      </dgm:spPr>
      <dgm:t>
        <a:bodyPr/>
        <a:lstStyle/>
        <a:p>
          <a:r>
            <a:rPr lang="en-US"/>
            <a:t>Produces an output with the result</a:t>
          </a:r>
        </a:p>
      </dgm:t>
    </dgm:pt>
    <dgm:pt modelId="{5EBD7571-F46E-4019-AE1D-F1A50361C519}" type="parTrans" cxnId="{27BB700F-126D-4F25-A988-764281D35B9C}">
      <dgm:prSet/>
      <dgm:spPr/>
      <dgm:t>
        <a:bodyPr/>
        <a:lstStyle/>
        <a:p>
          <a:endParaRPr lang="en-US"/>
        </a:p>
      </dgm:t>
    </dgm:pt>
    <dgm:pt modelId="{ED9BBCE9-8132-498E-8CF2-D8B1EB548B34}" type="sibTrans" cxnId="{27BB700F-126D-4F25-A988-764281D35B9C}">
      <dgm:prSet/>
      <dgm:spPr/>
      <dgm:t>
        <a:bodyPr/>
        <a:lstStyle/>
        <a:p>
          <a:endParaRPr lang="en-US"/>
        </a:p>
      </dgm:t>
    </dgm:pt>
    <dgm:pt modelId="{ACE28E0A-C27D-40E7-914E-27C2B9A30A01}" type="pres">
      <dgm:prSet presAssocID="{9813D99E-4ED6-4B9D-849A-51D5D4D91082}" presName="Name0" presStyleCnt="0">
        <dgm:presLayoutVars>
          <dgm:dir/>
          <dgm:resizeHandles val="exact"/>
        </dgm:presLayoutVars>
      </dgm:prSet>
      <dgm:spPr/>
    </dgm:pt>
    <dgm:pt modelId="{45A258BE-5BE8-4090-B408-7A0EF1F924C2}" type="pres">
      <dgm:prSet presAssocID="{5B1C30ED-2874-4061-A07D-02F2B497F8E4}" presName="node" presStyleLbl="node1" presStyleIdx="0" presStyleCnt="3">
        <dgm:presLayoutVars>
          <dgm:bulletEnabled val="1"/>
        </dgm:presLayoutVars>
      </dgm:prSet>
      <dgm:spPr/>
    </dgm:pt>
    <dgm:pt modelId="{7723801D-A0EB-49E7-9A4E-AB56FE3C7535}" type="pres">
      <dgm:prSet presAssocID="{801D6F63-EA66-4D74-A678-7D54C439F8CB}" presName="sibTrans" presStyleLbl="sibTrans2D1" presStyleIdx="0" presStyleCnt="2"/>
      <dgm:spPr/>
    </dgm:pt>
    <dgm:pt modelId="{FC166D0D-0653-4C22-A9D4-6BB490E64E28}" type="pres">
      <dgm:prSet presAssocID="{801D6F63-EA66-4D74-A678-7D54C439F8CB}" presName="connectorText" presStyleLbl="sibTrans2D1" presStyleIdx="0" presStyleCnt="2"/>
      <dgm:spPr/>
    </dgm:pt>
    <dgm:pt modelId="{1948916D-19ED-4C0A-9CCC-4446CABC3638}" type="pres">
      <dgm:prSet presAssocID="{D1F8C21D-505F-4B16-9886-5573E539DFEA}" presName="node" presStyleLbl="node1" presStyleIdx="1" presStyleCnt="3">
        <dgm:presLayoutVars>
          <dgm:bulletEnabled val="1"/>
        </dgm:presLayoutVars>
      </dgm:prSet>
      <dgm:spPr/>
    </dgm:pt>
    <dgm:pt modelId="{2FBD4C84-A983-41A5-8996-C52677F4E888}" type="pres">
      <dgm:prSet presAssocID="{BFA0EAE4-B49F-4277-82B7-F8F3D0FF36D3}" presName="sibTrans" presStyleLbl="sibTrans2D1" presStyleIdx="1" presStyleCnt="2"/>
      <dgm:spPr/>
    </dgm:pt>
    <dgm:pt modelId="{3DFE6086-D757-4838-AA97-0CF5991203E1}" type="pres">
      <dgm:prSet presAssocID="{BFA0EAE4-B49F-4277-82B7-F8F3D0FF36D3}" presName="connectorText" presStyleLbl="sibTrans2D1" presStyleIdx="1" presStyleCnt="2"/>
      <dgm:spPr/>
    </dgm:pt>
    <dgm:pt modelId="{E7F7A30B-1DDA-493A-AD1E-1CE9BCAF2616}" type="pres">
      <dgm:prSet presAssocID="{83B58100-EFF8-4EB9-AADA-BC33585D0298}" presName="node" presStyleLbl="node1" presStyleIdx="2" presStyleCnt="3">
        <dgm:presLayoutVars>
          <dgm:bulletEnabled val="1"/>
        </dgm:presLayoutVars>
      </dgm:prSet>
      <dgm:spPr/>
    </dgm:pt>
  </dgm:ptLst>
  <dgm:cxnLst>
    <dgm:cxn modelId="{5DF38E00-60AF-4A8D-A901-46E2B1B26330}" type="presOf" srcId="{5B1C30ED-2874-4061-A07D-02F2B497F8E4}" destId="{45A258BE-5BE8-4090-B408-7A0EF1F924C2}" srcOrd="0" destOrd="0" presId="urn:microsoft.com/office/officeart/2005/8/layout/process1"/>
    <dgm:cxn modelId="{05260307-0AF1-47F4-919E-B3CB0764F9A9}" srcId="{9813D99E-4ED6-4B9D-849A-51D5D4D91082}" destId="{5B1C30ED-2874-4061-A07D-02F2B497F8E4}" srcOrd="0" destOrd="0" parTransId="{2BCC3E4D-87C8-4E1E-AC47-0A7047D1D22E}" sibTransId="{801D6F63-EA66-4D74-A678-7D54C439F8CB}"/>
    <dgm:cxn modelId="{27BB700F-126D-4F25-A988-764281D35B9C}" srcId="{9813D99E-4ED6-4B9D-849A-51D5D4D91082}" destId="{83B58100-EFF8-4EB9-AADA-BC33585D0298}" srcOrd="2" destOrd="0" parTransId="{5EBD7571-F46E-4019-AE1D-F1A50361C519}" sibTransId="{ED9BBCE9-8132-498E-8CF2-D8B1EB548B34}"/>
    <dgm:cxn modelId="{4A738F18-1025-472C-A751-A5E485F57337}" type="presOf" srcId="{D1F8C21D-505F-4B16-9886-5573E539DFEA}" destId="{1948916D-19ED-4C0A-9CCC-4446CABC3638}" srcOrd="0" destOrd="0" presId="urn:microsoft.com/office/officeart/2005/8/layout/process1"/>
    <dgm:cxn modelId="{7D499D4C-4C66-4365-B87C-4599E33D0AD9}" type="presOf" srcId="{BFA0EAE4-B49F-4277-82B7-F8F3D0FF36D3}" destId="{3DFE6086-D757-4838-AA97-0CF5991203E1}" srcOrd="1" destOrd="0" presId="urn:microsoft.com/office/officeart/2005/8/layout/process1"/>
    <dgm:cxn modelId="{CC47576E-FBF9-4719-9E45-9BF95529C2D0}" type="presOf" srcId="{801D6F63-EA66-4D74-A678-7D54C439F8CB}" destId="{7723801D-A0EB-49E7-9A4E-AB56FE3C7535}" srcOrd="0" destOrd="0" presId="urn:microsoft.com/office/officeart/2005/8/layout/process1"/>
    <dgm:cxn modelId="{8D71D4BC-E7D2-4028-A0E8-AD5B3C058E21}" type="presOf" srcId="{9813D99E-4ED6-4B9D-849A-51D5D4D91082}" destId="{ACE28E0A-C27D-40E7-914E-27C2B9A30A01}" srcOrd="0" destOrd="0" presId="urn:microsoft.com/office/officeart/2005/8/layout/process1"/>
    <dgm:cxn modelId="{2F2171BD-9CA5-403F-BE94-98886A5BC64D}" type="presOf" srcId="{83B58100-EFF8-4EB9-AADA-BC33585D0298}" destId="{E7F7A30B-1DDA-493A-AD1E-1CE9BCAF2616}" srcOrd="0" destOrd="0" presId="urn:microsoft.com/office/officeart/2005/8/layout/process1"/>
    <dgm:cxn modelId="{53BE5BC4-4EC3-4FF6-9CB6-9F577E61152E}" type="presOf" srcId="{BFA0EAE4-B49F-4277-82B7-F8F3D0FF36D3}" destId="{2FBD4C84-A983-41A5-8996-C52677F4E888}" srcOrd="0" destOrd="0" presId="urn:microsoft.com/office/officeart/2005/8/layout/process1"/>
    <dgm:cxn modelId="{BD24CCD0-B157-4B58-89B4-58EBA4500EA5}" srcId="{9813D99E-4ED6-4B9D-849A-51D5D4D91082}" destId="{D1F8C21D-505F-4B16-9886-5573E539DFEA}" srcOrd="1" destOrd="0" parTransId="{2C404B78-482D-438A-BE8B-2E516EA599A1}" sibTransId="{BFA0EAE4-B49F-4277-82B7-F8F3D0FF36D3}"/>
    <dgm:cxn modelId="{B247A9E6-6FEC-4124-8EF2-040BC722D3E7}" type="presOf" srcId="{801D6F63-EA66-4D74-A678-7D54C439F8CB}" destId="{FC166D0D-0653-4C22-A9D4-6BB490E64E28}" srcOrd="1" destOrd="0" presId="urn:microsoft.com/office/officeart/2005/8/layout/process1"/>
    <dgm:cxn modelId="{BAABD5E0-D341-48CA-97EE-ECFDCFD6554A}" type="presParOf" srcId="{ACE28E0A-C27D-40E7-914E-27C2B9A30A01}" destId="{45A258BE-5BE8-4090-B408-7A0EF1F924C2}" srcOrd="0" destOrd="0" presId="urn:microsoft.com/office/officeart/2005/8/layout/process1"/>
    <dgm:cxn modelId="{316848BD-089A-40D3-8342-CC65BB33D669}" type="presParOf" srcId="{ACE28E0A-C27D-40E7-914E-27C2B9A30A01}" destId="{7723801D-A0EB-49E7-9A4E-AB56FE3C7535}" srcOrd="1" destOrd="0" presId="urn:microsoft.com/office/officeart/2005/8/layout/process1"/>
    <dgm:cxn modelId="{DE1F50DF-3B62-4DE2-A270-1F8C88307F3C}" type="presParOf" srcId="{7723801D-A0EB-49E7-9A4E-AB56FE3C7535}" destId="{FC166D0D-0653-4C22-A9D4-6BB490E64E28}" srcOrd="0" destOrd="0" presId="urn:microsoft.com/office/officeart/2005/8/layout/process1"/>
    <dgm:cxn modelId="{91C1D08E-7D42-4B6F-8EB6-E0E9CD0CAF1A}" type="presParOf" srcId="{ACE28E0A-C27D-40E7-914E-27C2B9A30A01}" destId="{1948916D-19ED-4C0A-9CCC-4446CABC3638}" srcOrd="2" destOrd="0" presId="urn:microsoft.com/office/officeart/2005/8/layout/process1"/>
    <dgm:cxn modelId="{6D5D3B7E-1301-455B-9E6B-5E3329E0E9F8}" type="presParOf" srcId="{ACE28E0A-C27D-40E7-914E-27C2B9A30A01}" destId="{2FBD4C84-A983-41A5-8996-C52677F4E888}" srcOrd="3" destOrd="0" presId="urn:microsoft.com/office/officeart/2005/8/layout/process1"/>
    <dgm:cxn modelId="{AF94DCC5-F1E6-4071-9F27-8EABB9CD5667}" type="presParOf" srcId="{2FBD4C84-A983-41A5-8996-C52677F4E888}" destId="{3DFE6086-D757-4838-AA97-0CF5991203E1}" srcOrd="0" destOrd="0" presId="urn:microsoft.com/office/officeart/2005/8/layout/process1"/>
    <dgm:cxn modelId="{170DE0A4-CD73-4CAB-B09F-04CE2375BE13}" type="presParOf" srcId="{ACE28E0A-C27D-40E7-914E-27C2B9A30A01}" destId="{E7F7A30B-1DDA-493A-AD1E-1CE9BCAF2616}" srcOrd="4" destOrd="0" presId="urn:microsoft.com/office/officeart/2005/8/layout/process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E8EAAA2-B3FF-44E8-B943-92E44D0D3B94}"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4FD84A59-4449-44E4-9221-7C9E04F154D9}">
      <dgm:prSet custT="1"/>
      <dgm:spPr/>
      <dgm:t>
        <a:bodyPr/>
        <a:lstStyle/>
        <a:p>
          <a:pPr>
            <a:lnSpc>
              <a:spcPct val="100000"/>
            </a:lnSpc>
            <a:defRPr cap="all"/>
          </a:pPr>
          <a:r>
            <a:rPr lang="en-US" sz="1600" b="1">
              <a:latin typeface="Lato" panose="020F0502020204030203" pitchFamily="34" charset="0"/>
              <a:ea typeface="Lato" panose="020F0502020204030203" pitchFamily="34" charset="0"/>
              <a:cs typeface="Lato" panose="020F0502020204030203" pitchFamily="34" charset="0"/>
            </a:rPr>
            <a:t>Your code is an output</a:t>
          </a:r>
        </a:p>
      </dgm:t>
    </dgm:pt>
    <dgm:pt modelId="{41798E93-AE49-4490-8E60-1211129B4DBE}" type="parTrans" cxnId="{046AA1D7-3A7E-4994-8C4B-80FDCD669AD2}">
      <dgm:prSet/>
      <dgm:spPr/>
      <dgm:t>
        <a:bodyPr/>
        <a:lstStyle/>
        <a:p>
          <a:endParaRPr lang="en-US"/>
        </a:p>
      </dgm:t>
    </dgm:pt>
    <dgm:pt modelId="{6B3E811A-AC83-4E0D-803C-E5A38AB1E8B2}" type="sibTrans" cxnId="{046AA1D7-3A7E-4994-8C4B-80FDCD669AD2}">
      <dgm:prSet/>
      <dgm:spPr/>
      <dgm:t>
        <a:bodyPr/>
        <a:lstStyle/>
        <a:p>
          <a:endParaRPr lang="en-US"/>
        </a:p>
      </dgm:t>
    </dgm:pt>
    <dgm:pt modelId="{AE114908-3C66-4094-9258-1FB9B9604DBA}">
      <dgm:prSet custT="1"/>
      <dgm:spPr/>
      <dgm:t>
        <a:bodyPr/>
        <a:lstStyle/>
        <a:p>
          <a:pPr>
            <a:lnSpc>
              <a:spcPct val="100000"/>
            </a:lnSpc>
            <a:defRPr cap="all"/>
          </a:pPr>
          <a:r>
            <a:rPr lang="en-US" sz="1600" b="1">
              <a:latin typeface="Lato" panose="020F0502020204030203" pitchFamily="34" charset="0"/>
              <a:ea typeface="Lato" panose="020F0502020204030203" pitchFamily="34" charset="0"/>
              <a:cs typeface="Lato" panose="020F0502020204030203" pitchFamily="34" charset="0"/>
            </a:rPr>
            <a:t>Know your data</a:t>
          </a:r>
        </a:p>
      </dgm:t>
    </dgm:pt>
    <dgm:pt modelId="{C481D1E1-A15C-4ED2-95F4-580F165E2A44}" type="parTrans" cxnId="{D88F957C-491A-44B4-AA81-D5005312A8CB}">
      <dgm:prSet/>
      <dgm:spPr/>
      <dgm:t>
        <a:bodyPr/>
        <a:lstStyle/>
        <a:p>
          <a:endParaRPr lang="en-US"/>
        </a:p>
      </dgm:t>
    </dgm:pt>
    <dgm:pt modelId="{D0A4288E-392E-4D92-A80D-3B14FFA81372}" type="sibTrans" cxnId="{D88F957C-491A-44B4-AA81-D5005312A8CB}">
      <dgm:prSet/>
      <dgm:spPr/>
      <dgm:t>
        <a:bodyPr/>
        <a:lstStyle/>
        <a:p>
          <a:endParaRPr lang="en-US"/>
        </a:p>
      </dgm:t>
    </dgm:pt>
    <dgm:pt modelId="{E1AB864D-8ACB-4A61-A1C3-CBC56F35CEE3}">
      <dgm:prSet custT="1"/>
      <dgm:spPr/>
      <dgm:t>
        <a:bodyPr/>
        <a:lstStyle/>
        <a:p>
          <a:pPr>
            <a:lnSpc>
              <a:spcPct val="100000"/>
            </a:lnSpc>
            <a:defRPr cap="all"/>
          </a:pPr>
          <a:r>
            <a:rPr lang="en-US" sz="1600" b="1" dirty="0">
              <a:latin typeface="Lato" panose="020F0502020204030203" pitchFamily="34" charset="0"/>
              <a:ea typeface="Lato" panose="020F0502020204030203" pitchFamily="34" charset="0"/>
              <a:cs typeface="Lato" panose="020F0502020204030203" pitchFamily="34" charset="0"/>
            </a:rPr>
            <a:t>Write code for others to read</a:t>
          </a:r>
        </a:p>
      </dgm:t>
    </dgm:pt>
    <dgm:pt modelId="{5A4C1F3B-9BFF-4D58-B349-B6FB6084F2CD}" type="parTrans" cxnId="{E447A7AE-5270-4048-AEC6-B6B842E431B6}">
      <dgm:prSet/>
      <dgm:spPr/>
      <dgm:t>
        <a:bodyPr/>
        <a:lstStyle/>
        <a:p>
          <a:endParaRPr lang="en-US"/>
        </a:p>
      </dgm:t>
    </dgm:pt>
    <dgm:pt modelId="{7843FF4E-4691-450F-BA1A-CE321D268C5F}" type="sibTrans" cxnId="{E447A7AE-5270-4048-AEC6-B6B842E431B6}">
      <dgm:prSet/>
      <dgm:spPr/>
      <dgm:t>
        <a:bodyPr/>
        <a:lstStyle/>
        <a:p>
          <a:endParaRPr lang="en-US"/>
        </a:p>
      </dgm:t>
    </dgm:pt>
    <dgm:pt modelId="{A5DF2954-4DEE-480B-8BEB-268EFB6F0E9D}">
      <dgm:prSet custT="1"/>
      <dgm:spPr/>
      <dgm:t>
        <a:bodyPr/>
        <a:lstStyle/>
        <a:p>
          <a:pPr>
            <a:lnSpc>
              <a:spcPct val="100000"/>
            </a:lnSpc>
            <a:defRPr cap="all"/>
          </a:pPr>
          <a:r>
            <a:rPr lang="en-US" sz="1600" b="1">
              <a:latin typeface="Lato" panose="020F0502020204030203" pitchFamily="34" charset="0"/>
              <a:ea typeface="Lato" panose="020F0502020204030203" pitchFamily="34" charset="0"/>
              <a:cs typeface="Lato" panose="020F0502020204030203" pitchFamily="34" charset="0"/>
            </a:rPr>
            <a:t>Think critically</a:t>
          </a:r>
        </a:p>
      </dgm:t>
    </dgm:pt>
    <dgm:pt modelId="{A120A3EB-6F47-478A-84A2-C38CCF30F9CF}" type="parTrans" cxnId="{2E683637-BC6B-42DD-BD98-4FB23B440198}">
      <dgm:prSet/>
      <dgm:spPr/>
      <dgm:t>
        <a:bodyPr/>
        <a:lstStyle/>
        <a:p>
          <a:endParaRPr lang="en-US"/>
        </a:p>
      </dgm:t>
    </dgm:pt>
    <dgm:pt modelId="{EBEEC94A-2965-47E5-8214-B9184A739ACD}" type="sibTrans" cxnId="{2E683637-BC6B-42DD-BD98-4FB23B440198}">
      <dgm:prSet/>
      <dgm:spPr/>
      <dgm:t>
        <a:bodyPr/>
        <a:lstStyle/>
        <a:p>
          <a:endParaRPr lang="en-US"/>
        </a:p>
      </dgm:t>
    </dgm:pt>
    <dgm:pt modelId="{1341FFF4-0646-4C07-9BAF-6FD78B84C9EE}">
      <dgm:prSet custT="1"/>
      <dgm:spPr/>
      <dgm:t>
        <a:bodyPr/>
        <a:lstStyle/>
        <a:p>
          <a:pPr>
            <a:lnSpc>
              <a:spcPct val="100000"/>
            </a:lnSpc>
            <a:defRPr cap="all"/>
          </a:pPr>
          <a:r>
            <a:rPr lang="en-US" sz="1600" b="1">
              <a:latin typeface="Lato" panose="020F0502020204030203" pitchFamily="34" charset="0"/>
              <a:ea typeface="Lato" panose="020F0502020204030203" pitchFamily="34" charset="0"/>
              <a:cs typeface="Lato" panose="020F0502020204030203" pitchFamily="34" charset="0"/>
            </a:rPr>
            <a:t>Ask for help</a:t>
          </a:r>
        </a:p>
      </dgm:t>
    </dgm:pt>
    <dgm:pt modelId="{AE2685D5-ED7B-429A-8551-758F750411E3}" type="parTrans" cxnId="{6E166826-FDA4-4F5C-8196-00AF1B5021C6}">
      <dgm:prSet/>
      <dgm:spPr/>
      <dgm:t>
        <a:bodyPr/>
        <a:lstStyle/>
        <a:p>
          <a:endParaRPr lang="en-US"/>
        </a:p>
      </dgm:t>
    </dgm:pt>
    <dgm:pt modelId="{A06B48BD-F61A-4D8D-BD37-1D78E71C34EC}" type="sibTrans" cxnId="{6E166826-FDA4-4F5C-8196-00AF1B5021C6}">
      <dgm:prSet/>
      <dgm:spPr/>
      <dgm:t>
        <a:bodyPr/>
        <a:lstStyle/>
        <a:p>
          <a:endParaRPr lang="en-US"/>
        </a:p>
      </dgm:t>
    </dgm:pt>
    <dgm:pt modelId="{2FEB278A-F889-46CD-8DE6-F08DC558B4DA}">
      <dgm:prSet custT="1"/>
      <dgm:spPr/>
      <dgm:t>
        <a:bodyPr/>
        <a:lstStyle/>
        <a:p>
          <a:pPr>
            <a:lnSpc>
              <a:spcPct val="100000"/>
            </a:lnSpc>
            <a:defRPr cap="all"/>
          </a:pPr>
          <a:r>
            <a:rPr lang="en-US" sz="1600" b="1" dirty="0">
              <a:latin typeface="Lato" panose="020F0502020204030203" pitchFamily="34" charset="0"/>
              <a:ea typeface="Lato" panose="020F0502020204030203" pitchFamily="34" charset="0"/>
              <a:cs typeface="Lato" panose="020F0502020204030203" pitchFamily="34" charset="0"/>
            </a:rPr>
            <a:t>Keep improving your skills</a:t>
          </a:r>
        </a:p>
      </dgm:t>
    </dgm:pt>
    <dgm:pt modelId="{F9C9997A-5507-4221-AAFD-DEE1BB99B995}" type="parTrans" cxnId="{C253A30C-14CB-40D5-80F2-47E4D65205C7}">
      <dgm:prSet/>
      <dgm:spPr/>
      <dgm:t>
        <a:bodyPr/>
        <a:lstStyle/>
        <a:p>
          <a:endParaRPr lang="en-US"/>
        </a:p>
      </dgm:t>
    </dgm:pt>
    <dgm:pt modelId="{2ECBAE37-9A72-4C23-8BCB-CA5F5497133D}" type="sibTrans" cxnId="{C253A30C-14CB-40D5-80F2-47E4D65205C7}">
      <dgm:prSet/>
      <dgm:spPr/>
      <dgm:t>
        <a:bodyPr/>
        <a:lstStyle/>
        <a:p>
          <a:endParaRPr lang="en-US"/>
        </a:p>
      </dgm:t>
    </dgm:pt>
    <dgm:pt modelId="{FB232EAE-2EB6-4A57-AA54-26BAD9970D9D}" type="pres">
      <dgm:prSet presAssocID="{8E8EAAA2-B3FF-44E8-B943-92E44D0D3B94}" presName="root" presStyleCnt="0">
        <dgm:presLayoutVars>
          <dgm:dir/>
          <dgm:resizeHandles val="exact"/>
        </dgm:presLayoutVars>
      </dgm:prSet>
      <dgm:spPr/>
    </dgm:pt>
    <dgm:pt modelId="{5942D105-BA47-4737-95D4-2159169BA758}" type="pres">
      <dgm:prSet presAssocID="{4FD84A59-4449-44E4-9221-7C9E04F154D9}" presName="compNode" presStyleCnt="0"/>
      <dgm:spPr/>
    </dgm:pt>
    <dgm:pt modelId="{7D3098C3-86FE-4242-8613-24B19039589B}" type="pres">
      <dgm:prSet presAssocID="{4FD84A59-4449-44E4-9221-7C9E04F154D9}" presName="iconBgRect" presStyleLbl="bgShp" presStyleIdx="0" presStyleCnt="6" custLinFactNeighborX="-50724" custLinFactNeighborY="4611"/>
      <dgm:spPr/>
    </dgm:pt>
    <dgm:pt modelId="{AC470977-C88C-4B7F-90AD-6DFEA5CF883C}" type="pres">
      <dgm:prSet presAssocID="{4FD84A59-4449-44E4-9221-7C9E04F154D9}" presName="iconRect" presStyleLbl="node1" presStyleIdx="0" presStyleCnt="6" custLinFactNeighborX="-88405" custLinFactNeighborY="803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148C6A7D-DDEF-4E4C-A434-024D25BF7EE3}" type="pres">
      <dgm:prSet presAssocID="{4FD84A59-4449-44E4-9221-7C9E04F154D9}" presName="spaceRect" presStyleCnt="0"/>
      <dgm:spPr/>
    </dgm:pt>
    <dgm:pt modelId="{B19346FF-043A-4FB0-9E7B-467DDE4A1070}" type="pres">
      <dgm:prSet presAssocID="{4FD84A59-4449-44E4-9221-7C9E04F154D9}" presName="textRect" presStyleLbl="revTx" presStyleIdx="0" presStyleCnt="6" custLinFactNeighborX="-30942" custLinFactNeighborY="7032">
        <dgm:presLayoutVars>
          <dgm:chMax val="1"/>
          <dgm:chPref val="1"/>
        </dgm:presLayoutVars>
      </dgm:prSet>
      <dgm:spPr/>
    </dgm:pt>
    <dgm:pt modelId="{246A4BCD-3E5A-4C7C-8566-A62E27A37FFE}" type="pres">
      <dgm:prSet presAssocID="{6B3E811A-AC83-4E0D-803C-E5A38AB1E8B2}" presName="sibTrans" presStyleCnt="0"/>
      <dgm:spPr/>
    </dgm:pt>
    <dgm:pt modelId="{8F7FEE73-53CF-4506-9BFA-7F1C557D182B}" type="pres">
      <dgm:prSet presAssocID="{AE114908-3C66-4094-9258-1FB9B9604DBA}" presName="compNode" presStyleCnt="0"/>
      <dgm:spPr/>
    </dgm:pt>
    <dgm:pt modelId="{FD7EEEFB-8EC5-4D53-83D7-D96EA4A6DF9A}" type="pres">
      <dgm:prSet presAssocID="{AE114908-3C66-4094-9258-1FB9B9604DBA}" presName="iconBgRect" presStyleLbl="bgShp" presStyleIdx="1" presStyleCnt="6" custLinFactNeighborX="20161" custLinFactNeighborY="0"/>
      <dgm:spPr/>
    </dgm:pt>
    <dgm:pt modelId="{5EC88396-2A8E-4FB4-A53B-DD029FE1535F}" type="pres">
      <dgm:prSet presAssocID="{AE114908-3C66-4094-9258-1FB9B9604DBA}" presName="iconRect" presStyleLbl="node1" presStyleIdx="1" presStyleCnt="6" custLinFactNeighborX="35138" custLinFactNeighborY="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BDDF6D6F-AFC5-4155-B9FE-0CAB642FE3BB}" type="pres">
      <dgm:prSet presAssocID="{AE114908-3C66-4094-9258-1FB9B9604DBA}" presName="spaceRect" presStyleCnt="0"/>
      <dgm:spPr/>
    </dgm:pt>
    <dgm:pt modelId="{3B55660F-0214-4568-9A9F-2708C48E84C0}" type="pres">
      <dgm:prSet presAssocID="{AE114908-3C66-4094-9258-1FB9B9604DBA}" presName="textRect" presStyleLbl="revTx" presStyleIdx="1" presStyleCnt="6" custLinFactNeighborX="12298" custLinFactNeighborY="0">
        <dgm:presLayoutVars>
          <dgm:chMax val="1"/>
          <dgm:chPref val="1"/>
        </dgm:presLayoutVars>
      </dgm:prSet>
      <dgm:spPr/>
    </dgm:pt>
    <dgm:pt modelId="{2A6BCF25-7B61-419C-993D-25A8FAD26911}" type="pres">
      <dgm:prSet presAssocID="{D0A4288E-392E-4D92-A80D-3B14FFA81372}" presName="sibTrans" presStyleCnt="0"/>
      <dgm:spPr/>
    </dgm:pt>
    <dgm:pt modelId="{9AAD942B-361C-488C-9EA9-1A09C416BC0C}" type="pres">
      <dgm:prSet presAssocID="{E1AB864D-8ACB-4A61-A1C3-CBC56F35CEE3}" presName="compNode" presStyleCnt="0"/>
      <dgm:spPr/>
    </dgm:pt>
    <dgm:pt modelId="{450AFFD8-AF2B-44F0-A7C8-597E5E314D65}" type="pres">
      <dgm:prSet presAssocID="{E1AB864D-8ACB-4A61-A1C3-CBC56F35CEE3}" presName="iconBgRect" presStyleLbl="bgShp" presStyleIdx="2" presStyleCnt="6" custLinFactNeighborX="84848" custLinFactNeighborY="-2622"/>
      <dgm:spPr/>
    </dgm:pt>
    <dgm:pt modelId="{86B8124E-97C2-45CC-9C9C-F30F1FB4F1E7}" type="pres">
      <dgm:prSet presAssocID="{E1AB864D-8ACB-4A61-A1C3-CBC56F35CEE3}" presName="iconRect" presStyleLbl="node1" presStyleIdx="2" presStyleCnt="6" custLinFactX="47877" custLinFactNeighborX="100000" custLinFactNeighborY="-457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Remote learning language with solid fill"/>
        </a:ext>
      </dgm:extLst>
    </dgm:pt>
    <dgm:pt modelId="{0A2F6D46-FC3B-49DE-A04C-882EE8AA49D9}" type="pres">
      <dgm:prSet presAssocID="{E1AB864D-8ACB-4A61-A1C3-CBC56F35CEE3}" presName="spaceRect" presStyleCnt="0"/>
      <dgm:spPr/>
    </dgm:pt>
    <dgm:pt modelId="{65A06A9C-64FE-42A5-9EF8-062B1CEEE105}" type="pres">
      <dgm:prSet presAssocID="{E1AB864D-8ACB-4A61-A1C3-CBC56F35CEE3}" presName="textRect" presStyleLbl="revTx" presStyleIdx="2" presStyleCnt="6" custLinFactNeighborX="51757" custLinFactNeighborY="-3999">
        <dgm:presLayoutVars>
          <dgm:chMax val="1"/>
          <dgm:chPref val="1"/>
        </dgm:presLayoutVars>
      </dgm:prSet>
      <dgm:spPr/>
    </dgm:pt>
    <dgm:pt modelId="{97B8F1A8-CFBC-4B8F-A2D6-5DA21CED505B}" type="pres">
      <dgm:prSet presAssocID="{7843FF4E-4691-450F-BA1A-CE321D268C5F}" presName="sibTrans" presStyleCnt="0"/>
      <dgm:spPr/>
    </dgm:pt>
    <dgm:pt modelId="{1B3BE9A2-998F-4A19-827B-DF0F83F54282}" type="pres">
      <dgm:prSet presAssocID="{A5DF2954-4DEE-480B-8BEB-268EFB6F0E9D}" presName="compNode" presStyleCnt="0"/>
      <dgm:spPr/>
    </dgm:pt>
    <dgm:pt modelId="{2232237F-A46E-452B-AEF3-CF5A323B5192}" type="pres">
      <dgm:prSet presAssocID="{A5DF2954-4DEE-480B-8BEB-268EFB6F0E9D}" presName="iconBgRect" presStyleLbl="bgShp" presStyleIdx="3" presStyleCnt="6" custLinFactX="-300000" custLinFactY="100000" custLinFactNeighborX="-328883" custLinFactNeighborY="136812"/>
      <dgm:spPr/>
    </dgm:pt>
    <dgm:pt modelId="{6876DA37-2B0C-4304-9512-3791A63941E1}" type="pres">
      <dgm:prSet presAssocID="{A5DF2954-4DEE-480B-8BEB-268EFB6F0E9D}" presName="iconRect" presStyleLbl="node1" presStyleIdx="3" presStyleCnt="6" custLinFactX="-500000" custLinFactY="200000" custLinFactNeighborX="-596226" custLinFactNeighborY="21594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AA79D29B-2496-4453-9F71-C9278065C78C}" type="pres">
      <dgm:prSet presAssocID="{A5DF2954-4DEE-480B-8BEB-268EFB6F0E9D}" presName="spaceRect" presStyleCnt="0"/>
      <dgm:spPr/>
    </dgm:pt>
    <dgm:pt modelId="{6F644AAA-1507-4EEF-AAAF-A11CAA17771C}" type="pres">
      <dgm:prSet presAssocID="{A5DF2954-4DEE-480B-8BEB-268EFB6F0E9D}" presName="textRect" presStyleLbl="revTx" presStyleIdx="3" presStyleCnt="6" custLinFactX="-182121" custLinFactY="162544" custLinFactNeighborX="-200000" custLinFactNeighborY="200000">
        <dgm:presLayoutVars>
          <dgm:chMax val="1"/>
          <dgm:chPref val="1"/>
        </dgm:presLayoutVars>
      </dgm:prSet>
      <dgm:spPr/>
    </dgm:pt>
    <dgm:pt modelId="{F6C735C9-45AB-4CD7-8398-69BC95BF7719}" type="pres">
      <dgm:prSet presAssocID="{EBEEC94A-2965-47E5-8214-B9184A739ACD}" presName="sibTrans" presStyleCnt="0"/>
      <dgm:spPr/>
    </dgm:pt>
    <dgm:pt modelId="{42F05EBA-27A7-49C7-8A8D-104E3BA53781}" type="pres">
      <dgm:prSet presAssocID="{1341FFF4-0646-4C07-9BAF-6FD78B84C9EE}" presName="compNode" presStyleCnt="0"/>
      <dgm:spPr/>
    </dgm:pt>
    <dgm:pt modelId="{44CB3895-6492-46B7-B79A-4843B81EE352}" type="pres">
      <dgm:prSet presAssocID="{1341FFF4-0646-4C07-9BAF-6FD78B84C9EE}" presName="iconBgRect" presStyleLbl="bgShp" presStyleIdx="4" presStyleCnt="6" custLinFactX="-258094" custLinFactY="100000" custLinFactNeighborX="-300000" custLinFactNeighborY="137734"/>
      <dgm:spPr/>
    </dgm:pt>
    <dgm:pt modelId="{3C75F229-0205-4680-A786-E961F43F8077}" type="pres">
      <dgm:prSet presAssocID="{1341FFF4-0646-4C07-9BAF-6FD78B84C9EE}" presName="iconRect" presStyleLbl="node1" presStyleIdx="4" presStyleCnt="6" custLinFactX="-472678" custLinFactY="200000" custLinFactNeighborX="-500000" custLinFactNeighborY="21433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Questions with solid fill"/>
        </a:ext>
      </dgm:extLst>
    </dgm:pt>
    <dgm:pt modelId="{0F54F6AF-33DF-4F42-8F80-0260614F423D}" type="pres">
      <dgm:prSet presAssocID="{1341FFF4-0646-4C07-9BAF-6FD78B84C9EE}" presName="spaceRect" presStyleCnt="0"/>
      <dgm:spPr/>
    </dgm:pt>
    <dgm:pt modelId="{8ABFAEA4-609A-49EB-9D3D-62CCCD73246E}" type="pres">
      <dgm:prSet presAssocID="{1341FFF4-0646-4C07-9BAF-6FD78B84C9EE}" presName="textRect" presStyleLbl="revTx" presStyleIdx="4" presStyleCnt="6" custLinFactX="-140438" custLinFactY="162544" custLinFactNeighborX="-200000" custLinFactNeighborY="200000">
        <dgm:presLayoutVars>
          <dgm:chMax val="1"/>
          <dgm:chPref val="1"/>
        </dgm:presLayoutVars>
      </dgm:prSet>
      <dgm:spPr/>
    </dgm:pt>
    <dgm:pt modelId="{55855622-2879-4F75-BAE1-25BEA400FCC0}" type="pres">
      <dgm:prSet presAssocID="{A06B48BD-F61A-4D8D-BD37-1D78E71C34EC}" presName="sibTrans" presStyleCnt="0"/>
      <dgm:spPr/>
    </dgm:pt>
    <dgm:pt modelId="{074695CC-A2DB-4A85-9D62-D6ECEF129819}" type="pres">
      <dgm:prSet presAssocID="{2FEB278A-F889-46CD-8DE6-F08DC558B4DA}" presName="compNode" presStyleCnt="0"/>
      <dgm:spPr/>
    </dgm:pt>
    <dgm:pt modelId="{A8FBF62A-FBC5-4BAB-A1F7-35DC9E424C78}" type="pres">
      <dgm:prSet presAssocID="{2FEB278A-F889-46CD-8DE6-F08DC558B4DA}" presName="iconBgRect" presStyleLbl="bgShp" presStyleIdx="5" presStyleCnt="6" custLinFactNeighborX="85770" custLinFactNeighborY="29"/>
      <dgm:spPr/>
    </dgm:pt>
    <dgm:pt modelId="{CC742861-0916-4998-BE0B-48AEF7925C00}" type="pres">
      <dgm:prSet presAssocID="{2FEB278A-F889-46CD-8DE6-F08DC558B4DA}" presName="iconRect" presStyleLbl="node1" presStyleIdx="5" presStyleCnt="6" custLinFactX="49484" custLinFactNeighborX="100000" custLinFactNeighborY="50"/>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Upward trend"/>
        </a:ext>
      </dgm:extLst>
    </dgm:pt>
    <dgm:pt modelId="{EE70183C-EBB8-4816-A54A-EEA36EFAE054}" type="pres">
      <dgm:prSet presAssocID="{2FEB278A-F889-46CD-8DE6-F08DC558B4DA}" presName="spaceRect" presStyleCnt="0"/>
      <dgm:spPr/>
    </dgm:pt>
    <dgm:pt modelId="{704201D7-CA97-4FB9-8DB7-C6ECF8EC8371}" type="pres">
      <dgm:prSet presAssocID="{2FEB278A-F889-46CD-8DE6-F08DC558B4DA}" presName="textRect" presStyleLbl="revTx" presStyleIdx="5" presStyleCnt="6" custLinFactNeighborX="52320" custLinFactNeighborY="44">
        <dgm:presLayoutVars>
          <dgm:chMax val="1"/>
          <dgm:chPref val="1"/>
        </dgm:presLayoutVars>
      </dgm:prSet>
      <dgm:spPr/>
    </dgm:pt>
  </dgm:ptLst>
  <dgm:cxnLst>
    <dgm:cxn modelId="{C253A30C-14CB-40D5-80F2-47E4D65205C7}" srcId="{8E8EAAA2-B3FF-44E8-B943-92E44D0D3B94}" destId="{2FEB278A-F889-46CD-8DE6-F08DC558B4DA}" srcOrd="5" destOrd="0" parTransId="{F9C9997A-5507-4221-AAFD-DEE1BB99B995}" sibTransId="{2ECBAE37-9A72-4C23-8BCB-CA5F5497133D}"/>
    <dgm:cxn modelId="{6E166826-FDA4-4F5C-8196-00AF1B5021C6}" srcId="{8E8EAAA2-B3FF-44E8-B943-92E44D0D3B94}" destId="{1341FFF4-0646-4C07-9BAF-6FD78B84C9EE}" srcOrd="4" destOrd="0" parTransId="{AE2685D5-ED7B-429A-8551-758F750411E3}" sibTransId="{A06B48BD-F61A-4D8D-BD37-1D78E71C34EC}"/>
    <dgm:cxn modelId="{2E683637-BC6B-42DD-BD98-4FB23B440198}" srcId="{8E8EAAA2-B3FF-44E8-B943-92E44D0D3B94}" destId="{A5DF2954-4DEE-480B-8BEB-268EFB6F0E9D}" srcOrd="3" destOrd="0" parTransId="{A120A3EB-6F47-478A-84A2-C38CCF30F9CF}" sibTransId="{EBEEC94A-2965-47E5-8214-B9184A739ACD}"/>
    <dgm:cxn modelId="{F93B8854-A059-4D1F-BD23-F06648621FF8}" type="presOf" srcId="{AE114908-3C66-4094-9258-1FB9B9604DBA}" destId="{3B55660F-0214-4568-9A9F-2708C48E84C0}" srcOrd="0" destOrd="0" presId="urn:microsoft.com/office/officeart/2018/5/layout/IconCircleLabelList"/>
    <dgm:cxn modelId="{04FF1C5A-62B4-470A-83D3-428B5D9D9441}" type="presOf" srcId="{2FEB278A-F889-46CD-8DE6-F08DC558B4DA}" destId="{704201D7-CA97-4FB9-8DB7-C6ECF8EC8371}" srcOrd="0" destOrd="0" presId="urn:microsoft.com/office/officeart/2018/5/layout/IconCircleLabelList"/>
    <dgm:cxn modelId="{D88F957C-491A-44B4-AA81-D5005312A8CB}" srcId="{8E8EAAA2-B3FF-44E8-B943-92E44D0D3B94}" destId="{AE114908-3C66-4094-9258-1FB9B9604DBA}" srcOrd="1" destOrd="0" parTransId="{C481D1E1-A15C-4ED2-95F4-580F165E2A44}" sibTransId="{D0A4288E-392E-4D92-A80D-3B14FFA81372}"/>
    <dgm:cxn modelId="{E447A7AE-5270-4048-AEC6-B6B842E431B6}" srcId="{8E8EAAA2-B3FF-44E8-B943-92E44D0D3B94}" destId="{E1AB864D-8ACB-4A61-A1C3-CBC56F35CEE3}" srcOrd="2" destOrd="0" parTransId="{5A4C1F3B-9BFF-4D58-B349-B6FB6084F2CD}" sibTransId="{7843FF4E-4691-450F-BA1A-CE321D268C5F}"/>
    <dgm:cxn modelId="{B5334CCF-F6E1-4093-8178-01A47135FBD3}" type="presOf" srcId="{4FD84A59-4449-44E4-9221-7C9E04F154D9}" destId="{B19346FF-043A-4FB0-9E7B-467DDE4A1070}" srcOrd="0" destOrd="0" presId="urn:microsoft.com/office/officeart/2018/5/layout/IconCircleLabelList"/>
    <dgm:cxn modelId="{046AA1D7-3A7E-4994-8C4B-80FDCD669AD2}" srcId="{8E8EAAA2-B3FF-44E8-B943-92E44D0D3B94}" destId="{4FD84A59-4449-44E4-9221-7C9E04F154D9}" srcOrd="0" destOrd="0" parTransId="{41798E93-AE49-4490-8E60-1211129B4DBE}" sibTransId="{6B3E811A-AC83-4E0D-803C-E5A38AB1E8B2}"/>
    <dgm:cxn modelId="{5FB63EDB-736F-42EF-B594-9D4B5F463D1E}" type="presOf" srcId="{8E8EAAA2-B3FF-44E8-B943-92E44D0D3B94}" destId="{FB232EAE-2EB6-4A57-AA54-26BAD9970D9D}" srcOrd="0" destOrd="0" presId="urn:microsoft.com/office/officeart/2018/5/layout/IconCircleLabelList"/>
    <dgm:cxn modelId="{F963F8DC-AF81-416D-BF61-582F252FA920}" type="presOf" srcId="{1341FFF4-0646-4C07-9BAF-6FD78B84C9EE}" destId="{8ABFAEA4-609A-49EB-9D3D-62CCCD73246E}" srcOrd="0" destOrd="0" presId="urn:microsoft.com/office/officeart/2018/5/layout/IconCircleLabelList"/>
    <dgm:cxn modelId="{6AE87BF1-78BD-4EAD-9743-C2636CB10D77}" type="presOf" srcId="{A5DF2954-4DEE-480B-8BEB-268EFB6F0E9D}" destId="{6F644AAA-1507-4EEF-AAAF-A11CAA17771C}" srcOrd="0" destOrd="0" presId="urn:microsoft.com/office/officeart/2018/5/layout/IconCircleLabelList"/>
    <dgm:cxn modelId="{B24D7BF5-3637-4080-A59A-7693329C7993}" type="presOf" srcId="{E1AB864D-8ACB-4A61-A1C3-CBC56F35CEE3}" destId="{65A06A9C-64FE-42A5-9EF8-062B1CEEE105}" srcOrd="0" destOrd="0" presId="urn:microsoft.com/office/officeart/2018/5/layout/IconCircleLabelList"/>
    <dgm:cxn modelId="{4295E144-ADF8-4C49-BB89-FB5B0EDA18B3}" type="presParOf" srcId="{FB232EAE-2EB6-4A57-AA54-26BAD9970D9D}" destId="{5942D105-BA47-4737-95D4-2159169BA758}" srcOrd="0" destOrd="0" presId="urn:microsoft.com/office/officeart/2018/5/layout/IconCircleLabelList"/>
    <dgm:cxn modelId="{2AA4C70B-B7EC-4A87-B77E-4766764FEBC8}" type="presParOf" srcId="{5942D105-BA47-4737-95D4-2159169BA758}" destId="{7D3098C3-86FE-4242-8613-24B19039589B}" srcOrd="0" destOrd="0" presId="urn:microsoft.com/office/officeart/2018/5/layout/IconCircleLabelList"/>
    <dgm:cxn modelId="{2154CB47-E5E3-4846-9480-D0988BF94350}" type="presParOf" srcId="{5942D105-BA47-4737-95D4-2159169BA758}" destId="{AC470977-C88C-4B7F-90AD-6DFEA5CF883C}" srcOrd="1" destOrd="0" presId="urn:microsoft.com/office/officeart/2018/5/layout/IconCircleLabelList"/>
    <dgm:cxn modelId="{58BF4674-1BF4-4C9D-A09C-48399B892A69}" type="presParOf" srcId="{5942D105-BA47-4737-95D4-2159169BA758}" destId="{148C6A7D-DDEF-4E4C-A434-024D25BF7EE3}" srcOrd="2" destOrd="0" presId="urn:microsoft.com/office/officeart/2018/5/layout/IconCircleLabelList"/>
    <dgm:cxn modelId="{5C021394-05D5-4DAE-9B3A-6406EBD76D56}" type="presParOf" srcId="{5942D105-BA47-4737-95D4-2159169BA758}" destId="{B19346FF-043A-4FB0-9E7B-467DDE4A1070}" srcOrd="3" destOrd="0" presId="urn:microsoft.com/office/officeart/2018/5/layout/IconCircleLabelList"/>
    <dgm:cxn modelId="{9BA78995-8612-438B-8ADA-2A06C3F8EF47}" type="presParOf" srcId="{FB232EAE-2EB6-4A57-AA54-26BAD9970D9D}" destId="{246A4BCD-3E5A-4C7C-8566-A62E27A37FFE}" srcOrd="1" destOrd="0" presId="urn:microsoft.com/office/officeart/2018/5/layout/IconCircleLabelList"/>
    <dgm:cxn modelId="{3CD6E426-4CC9-4211-8204-EDC90F5BD84F}" type="presParOf" srcId="{FB232EAE-2EB6-4A57-AA54-26BAD9970D9D}" destId="{8F7FEE73-53CF-4506-9BFA-7F1C557D182B}" srcOrd="2" destOrd="0" presId="urn:microsoft.com/office/officeart/2018/5/layout/IconCircleLabelList"/>
    <dgm:cxn modelId="{15E01928-D0A4-4E3E-BDE9-3A6FC5DAFFE9}" type="presParOf" srcId="{8F7FEE73-53CF-4506-9BFA-7F1C557D182B}" destId="{FD7EEEFB-8EC5-4D53-83D7-D96EA4A6DF9A}" srcOrd="0" destOrd="0" presId="urn:microsoft.com/office/officeart/2018/5/layout/IconCircleLabelList"/>
    <dgm:cxn modelId="{73EDBB97-1047-4564-8C35-11DF0667EA3B}" type="presParOf" srcId="{8F7FEE73-53CF-4506-9BFA-7F1C557D182B}" destId="{5EC88396-2A8E-4FB4-A53B-DD029FE1535F}" srcOrd="1" destOrd="0" presId="urn:microsoft.com/office/officeart/2018/5/layout/IconCircleLabelList"/>
    <dgm:cxn modelId="{84F7982E-D130-4EA1-99E7-8BF504667BAC}" type="presParOf" srcId="{8F7FEE73-53CF-4506-9BFA-7F1C557D182B}" destId="{BDDF6D6F-AFC5-4155-B9FE-0CAB642FE3BB}" srcOrd="2" destOrd="0" presId="urn:microsoft.com/office/officeart/2018/5/layout/IconCircleLabelList"/>
    <dgm:cxn modelId="{ACC47208-A23E-4BDD-A41D-FAA01B1589FE}" type="presParOf" srcId="{8F7FEE73-53CF-4506-9BFA-7F1C557D182B}" destId="{3B55660F-0214-4568-9A9F-2708C48E84C0}" srcOrd="3" destOrd="0" presId="urn:microsoft.com/office/officeart/2018/5/layout/IconCircleLabelList"/>
    <dgm:cxn modelId="{B812CBF9-8166-4238-A010-5DF19D415181}" type="presParOf" srcId="{FB232EAE-2EB6-4A57-AA54-26BAD9970D9D}" destId="{2A6BCF25-7B61-419C-993D-25A8FAD26911}" srcOrd="3" destOrd="0" presId="urn:microsoft.com/office/officeart/2018/5/layout/IconCircleLabelList"/>
    <dgm:cxn modelId="{749EE085-9292-488C-AE4F-E5173A912D00}" type="presParOf" srcId="{FB232EAE-2EB6-4A57-AA54-26BAD9970D9D}" destId="{9AAD942B-361C-488C-9EA9-1A09C416BC0C}" srcOrd="4" destOrd="0" presId="urn:microsoft.com/office/officeart/2018/5/layout/IconCircleLabelList"/>
    <dgm:cxn modelId="{82D0907C-42FC-430C-9383-FC3B11481569}" type="presParOf" srcId="{9AAD942B-361C-488C-9EA9-1A09C416BC0C}" destId="{450AFFD8-AF2B-44F0-A7C8-597E5E314D65}" srcOrd="0" destOrd="0" presId="urn:microsoft.com/office/officeart/2018/5/layout/IconCircleLabelList"/>
    <dgm:cxn modelId="{517D8E9E-64EA-427D-846D-470A0D783538}" type="presParOf" srcId="{9AAD942B-361C-488C-9EA9-1A09C416BC0C}" destId="{86B8124E-97C2-45CC-9C9C-F30F1FB4F1E7}" srcOrd="1" destOrd="0" presId="urn:microsoft.com/office/officeart/2018/5/layout/IconCircleLabelList"/>
    <dgm:cxn modelId="{8D0CB4CA-2680-4FCA-9E1C-EB8A54C88EAC}" type="presParOf" srcId="{9AAD942B-361C-488C-9EA9-1A09C416BC0C}" destId="{0A2F6D46-FC3B-49DE-A04C-882EE8AA49D9}" srcOrd="2" destOrd="0" presId="urn:microsoft.com/office/officeart/2018/5/layout/IconCircleLabelList"/>
    <dgm:cxn modelId="{A419EB06-2AB0-4A4D-8F70-0AA3D2AF8E71}" type="presParOf" srcId="{9AAD942B-361C-488C-9EA9-1A09C416BC0C}" destId="{65A06A9C-64FE-42A5-9EF8-062B1CEEE105}" srcOrd="3" destOrd="0" presId="urn:microsoft.com/office/officeart/2018/5/layout/IconCircleLabelList"/>
    <dgm:cxn modelId="{BADE4352-E230-432B-94B7-DB32D2BE4FED}" type="presParOf" srcId="{FB232EAE-2EB6-4A57-AA54-26BAD9970D9D}" destId="{97B8F1A8-CFBC-4B8F-A2D6-5DA21CED505B}" srcOrd="5" destOrd="0" presId="urn:microsoft.com/office/officeart/2018/5/layout/IconCircleLabelList"/>
    <dgm:cxn modelId="{63B7EC0D-CBA4-4B45-8735-DD8A82A068A1}" type="presParOf" srcId="{FB232EAE-2EB6-4A57-AA54-26BAD9970D9D}" destId="{1B3BE9A2-998F-4A19-827B-DF0F83F54282}" srcOrd="6" destOrd="0" presId="urn:microsoft.com/office/officeart/2018/5/layout/IconCircleLabelList"/>
    <dgm:cxn modelId="{D3A5F134-7DF1-4D16-8671-0987E2332491}" type="presParOf" srcId="{1B3BE9A2-998F-4A19-827B-DF0F83F54282}" destId="{2232237F-A46E-452B-AEF3-CF5A323B5192}" srcOrd="0" destOrd="0" presId="urn:microsoft.com/office/officeart/2018/5/layout/IconCircleLabelList"/>
    <dgm:cxn modelId="{BAC5F0C6-BD1C-4812-A308-14270EFEB1DE}" type="presParOf" srcId="{1B3BE9A2-998F-4A19-827B-DF0F83F54282}" destId="{6876DA37-2B0C-4304-9512-3791A63941E1}" srcOrd="1" destOrd="0" presId="urn:microsoft.com/office/officeart/2018/5/layout/IconCircleLabelList"/>
    <dgm:cxn modelId="{A058BA6F-A262-46E8-A986-ABF6C38DBF1A}" type="presParOf" srcId="{1B3BE9A2-998F-4A19-827B-DF0F83F54282}" destId="{AA79D29B-2496-4453-9F71-C9278065C78C}" srcOrd="2" destOrd="0" presId="urn:microsoft.com/office/officeart/2018/5/layout/IconCircleLabelList"/>
    <dgm:cxn modelId="{475251B5-05AA-4038-AEDB-2263FE9A1C28}" type="presParOf" srcId="{1B3BE9A2-998F-4A19-827B-DF0F83F54282}" destId="{6F644AAA-1507-4EEF-AAAF-A11CAA17771C}" srcOrd="3" destOrd="0" presId="urn:microsoft.com/office/officeart/2018/5/layout/IconCircleLabelList"/>
    <dgm:cxn modelId="{50EBF458-640C-474F-BF80-9F1532299AE3}" type="presParOf" srcId="{FB232EAE-2EB6-4A57-AA54-26BAD9970D9D}" destId="{F6C735C9-45AB-4CD7-8398-69BC95BF7719}" srcOrd="7" destOrd="0" presId="urn:microsoft.com/office/officeart/2018/5/layout/IconCircleLabelList"/>
    <dgm:cxn modelId="{E3268EAC-7C0A-4648-91D9-ECE82DB04C90}" type="presParOf" srcId="{FB232EAE-2EB6-4A57-AA54-26BAD9970D9D}" destId="{42F05EBA-27A7-49C7-8A8D-104E3BA53781}" srcOrd="8" destOrd="0" presId="urn:microsoft.com/office/officeart/2018/5/layout/IconCircleLabelList"/>
    <dgm:cxn modelId="{DA7385CB-3E38-4C2D-AE88-9C5AC5D8D210}" type="presParOf" srcId="{42F05EBA-27A7-49C7-8A8D-104E3BA53781}" destId="{44CB3895-6492-46B7-B79A-4843B81EE352}" srcOrd="0" destOrd="0" presId="urn:microsoft.com/office/officeart/2018/5/layout/IconCircleLabelList"/>
    <dgm:cxn modelId="{B0BEEB6F-C3EF-4C55-A6F6-350BD6AB5F68}" type="presParOf" srcId="{42F05EBA-27A7-49C7-8A8D-104E3BA53781}" destId="{3C75F229-0205-4680-A786-E961F43F8077}" srcOrd="1" destOrd="0" presId="urn:microsoft.com/office/officeart/2018/5/layout/IconCircleLabelList"/>
    <dgm:cxn modelId="{C986096C-4594-4FE3-A9A5-B3DBA8EAEA78}" type="presParOf" srcId="{42F05EBA-27A7-49C7-8A8D-104E3BA53781}" destId="{0F54F6AF-33DF-4F42-8F80-0260614F423D}" srcOrd="2" destOrd="0" presId="urn:microsoft.com/office/officeart/2018/5/layout/IconCircleLabelList"/>
    <dgm:cxn modelId="{483F3EC1-AF86-4BB7-94F5-AC93BA162EB2}" type="presParOf" srcId="{42F05EBA-27A7-49C7-8A8D-104E3BA53781}" destId="{8ABFAEA4-609A-49EB-9D3D-62CCCD73246E}" srcOrd="3" destOrd="0" presId="urn:microsoft.com/office/officeart/2018/5/layout/IconCircleLabelList"/>
    <dgm:cxn modelId="{A4E62847-749C-4D94-98FF-2B4F0644ED00}" type="presParOf" srcId="{FB232EAE-2EB6-4A57-AA54-26BAD9970D9D}" destId="{55855622-2879-4F75-BAE1-25BEA400FCC0}" srcOrd="9" destOrd="0" presId="urn:microsoft.com/office/officeart/2018/5/layout/IconCircleLabelList"/>
    <dgm:cxn modelId="{86D73DFA-ED24-4B29-BF7F-7404E71D7E43}" type="presParOf" srcId="{FB232EAE-2EB6-4A57-AA54-26BAD9970D9D}" destId="{074695CC-A2DB-4A85-9D62-D6ECEF129819}" srcOrd="10" destOrd="0" presId="urn:microsoft.com/office/officeart/2018/5/layout/IconCircleLabelList"/>
    <dgm:cxn modelId="{9679D2BA-D924-48D6-9902-4B77830690B3}" type="presParOf" srcId="{074695CC-A2DB-4A85-9D62-D6ECEF129819}" destId="{A8FBF62A-FBC5-4BAB-A1F7-35DC9E424C78}" srcOrd="0" destOrd="0" presId="urn:microsoft.com/office/officeart/2018/5/layout/IconCircleLabelList"/>
    <dgm:cxn modelId="{74D1EA80-5111-494F-BBAD-36A5AFC38D87}" type="presParOf" srcId="{074695CC-A2DB-4A85-9D62-D6ECEF129819}" destId="{CC742861-0916-4998-BE0B-48AEF7925C00}" srcOrd="1" destOrd="0" presId="urn:microsoft.com/office/officeart/2018/5/layout/IconCircleLabelList"/>
    <dgm:cxn modelId="{DD13BCFD-E397-4350-A628-5F1EE7E68E92}" type="presParOf" srcId="{074695CC-A2DB-4A85-9D62-D6ECEF129819}" destId="{EE70183C-EBB8-4816-A54A-EEA36EFAE054}" srcOrd="2" destOrd="0" presId="urn:microsoft.com/office/officeart/2018/5/layout/IconCircleLabelList"/>
    <dgm:cxn modelId="{2D07719D-3366-41C7-93CF-4D7DBE2BE640}" type="presParOf" srcId="{074695CC-A2DB-4A85-9D62-D6ECEF129819}" destId="{704201D7-CA97-4FB9-8DB7-C6ECF8EC837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7632C98-F952-450E-A51D-DA571E5031F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D2DD56C8-3B12-4393-8846-C1363ADEB582}">
      <dgm:prSet custT="1"/>
      <dgm:spPr/>
      <dgm:t>
        <a:bodyPr/>
        <a:lstStyle/>
        <a:p>
          <a:pPr algn="ctr">
            <a:lnSpc>
              <a:spcPct val="100000"/>
            </a:lnSpc>
          </a:pPr>
          <a:r>
            <a:rPr lang="en-US" sz="1800" dirty="0"/>
            <a:t>How do I code so it is the most helpful for my team members?</a:t>
          </a:r>
        </a:p>
      </dgm:t>
    </dgm:pt>
    <dgm:pt modelId="{24B21D29-B158-4731-B78F-EB237124E8FD}" type="parTrans" cxnId="{DCF96DF3-4E7B-4265-B8B1-19955BA78A7B}">
      <dgm:prSet/>
      <dgm:spPr/>
      <dgm:t>
        <a:bodyPr/>
        <a:lstStyle/>
        <a:p>
          <a:endParaRPr lang="en-US"/>
        </a:p>
      </dgm:t>
    </dgm:pt>
    <dgm:pt modelId="{D358C5E5-6109-4C10-B221-863B34A05F3C}" type="sibTrans" cxnId="{DCF96DF3-4E7B-4265-B8B1-19955BA78A7B}">
      <dgm:prSet/>
      <dgm:spPr/>
      <dgm:t>
        <a:bodyPr/>
        <a:lstStyle/>
        <a:p>
          <a:pPr>
            <a:lnSpc>
              <a:spcPct val="100000"/>
            </a:lnSpc>
          </a:pPr>
          <a:endParaRPr lang="en-US"/>
        </a:p>
      </dgm:t>
    </dgm:pt>
    <dgm:pt modelId="{DCE6D379-0CEF-472C-B9D8-7DEE7D74A109}">
      <dgm:prSet custT="1"/>
      <dgm:spPr/>
      <dgm:t>
        <a:bodyPr/>
        <a:lstStyle/>
        <a:p>
          <a:pPr algn="ctr">
            <a:lnSpc>
              <a:spcPct val="100000"/>
            </a:lnSpc>
          </a:pPr>
          <a:r>
            <a:rPr lang="en-US" sz="1800" dirty="0"/>
            <a:t>How is my data structured?</a:t>
          </a:r>
        </a:p>
      </dgm:t>
    </dgm:pt>
    <dgm:pt modelId="{F354A9A1-23D9-4469-A18A-7E4864C658B8}" type="parTrans" cxnId="{5AD1223D-B7ED-478C-9AEB-DFC5EC0CBD6C}">
      <dgm:prSet/>
      <dgm:spPr/>
      <dgm:t>
        <a:bodyPr/>
        <a:lstStyle/>
        <a:p>
          <a:endParaRPr lang="en-US"/>
        </a:p>
      </dgm:t>
    </dgm:pt>
    <dgm:pt modelId="{D4AB7D39-A498-4D74-9DE5-EAE84481F637}" type="sibTrans" cxnId="{5AD1223D-B7ED-478C-9AEB-DFC5EC0CBD6C}">
      <dgm:prSet/>
      <dgm:spPr/>
      <dgm:t>
        <a:bodyPr/>
        <a:lstStyle/>
        <a:p>
          <a:pPr>
            <a:lnSpc>
              <a:spcPct val="100000"/>
            </a:lnSpc>
          </a:pPr>
          <a:endParaRPr lang="en-US"/>
        </a:p>
      </dgm:t>
    </dgm:pt>
    <dgm:pt modelId="{F26671ED-D3D2-47C8-9B76-4AE3A5000134}">
      <dgm:prSet custT="1"/>
      <dgm:spPr/>
      <dgm:t>
        <a:bodyPr/>
        <a:lstStyle/>
        <a:p>
          <a:pPr algn="ctr">
            <a:lnSpc>
              <a:spcPct val="100000"/>
            </a:lnSpc>
          </a:pPr>
          <a:r>
            <a:rPr lang="en-US" sz="1800" dirty="0"/>
            <a:t>How do I communicate the data structure in my project?</a:t>
          </a:r>
        </a:p>
      </dgm:t>
    </dgm:pt>
    <dgm:pt modelId="{5497F01C-CBBA-42F0-BE89-BE15223B3AF3}" type="parTrans" cxnId="{47355F42-4EBC-4B5F-B815-0664D0F8FE14}">
      <dgm:prSet/>
      <dgm:spPr/>
      <dgm:t>
        <a:bodyPr/>
        <a:lstStyle/>
        <a:p>
          <a:endParaRPr lang="en-US"/>
        </a:p>
      </dgm:t>
    </dgm:pt>
    <dgm:pt modelId="{808AFE71-61F1-47E1-ADBE-934D9B488584}" type="sibTrans" cxnId="{47355F42-4EBC-4B5F-B815-0664D0F8FE14}">
      <dgm:prSet/>
      <dgm:spPr/>
      <dgm:t>
        <a:bodyPr/>
        <a:lstStyle/>
        <a:p>
          <a:endParaRPr lang="en-US"/>
        </a:p>
      </dgm:t>
    </dgm:pt>
    <dgm:pt modelId="{9E9A2D4F-2694-449A-8D70-9EFB456AF18C}" type="pres">
      <dgm:prSet presAssocID="{B7632C98-F952-450E-A51D-DA571E5031F2}" presName="root" presStyleCnt="0">
        <dgm:presLayoutVars>
          <dgm:dir/>
          <dgm:resizeHandles val="exact"/>
        </dgm:presLayoutVars>
      </dgm:prSet>
      <dgm:spPr/>
    </dgm:pt>
    <dgm:pt modelId="{5ACE4E73-4D8E-49D6-B838-E779738E96A3}" type="pres">
      <dgm:prSet presAssocID="{B7632C98-F952-450E-A51D-DA571E5031F2}" presName="container" presStyleCnt="0">
        <dgm:presLayoutVars>
          <dgm:dir/>
          <dgm:resizeHandles val="exact"/>
        </dgm:presLayoutVars>
      </dgm:prSet>
      <dgm:spPr/>
    </dgm:pt>
    <dgm:pt modelId="{41001233-C421-42D1-812F-8F11E52535E7}" type="pres">
      <dgm:prSet presAssocID="{D2DD56C8-3B12-4393-8846-C1363ADEB582}" presName="compNode" presStyleCnt="0"/>
      <dgm:spPr/>
    </dgm:pt>
    <dgm:pt modelId="{0CEC6235-9E1B-4F22-BFED-D1B7050FCD2E}" type="pres">
      <dgm:prSet presAssocID="{D2DD56C8-3B12-4393-8846-C1363ADEB582}" presName="iconBgRect" presStyleLbl="bgShp" presStyleIdx="0" presStyleCnt="3" custScaleX="133100" custScaleY="133100" custLinFactNeighborX="92647" custLinFactNeighborY="-32941"/>
      <dgm:spPr/>
    </dgm:pt>
    <dgm:pt modelId="{9787F7A9-1EF5-4152-94C2-396B5416B339}" type="pres">
      <dgm:prSet presAssocID="{D2DD56C8-3B12-4393-8846-C1363ADEB582}" presName="iconRect" presStyleLbl="node1" presStyleIdx="0" presStyleCnt="3" custScaleX="133100" custScaleY="133100" custLinFactX="59736" custLinFactNeighborX="100000" custLinFactNeighborY="-5679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D1B606F8-C3D3-43B1-BECD-ECC89898B170}" type="pres">
      <dgm:prSet presAssocID="{D2DD56C8-3B12-4393-8846-C1363ADEB582}" presName="spaceRect" presStyleCnt="0"/>
      <dgm:spPr/>
    </dgm:pt>
    <dgm:pt modelId="{97791B26-FBA7-44E7-B1F7-1906EA6BE08C}" type="pres">
      <dgm:prSet presAssocID="{D2DD56C8-3B12-4393-8846-C1363ADEB582}" presName="textRect" presStyleLbl="revTx" presStyleIdx="0" presStyleCnt="3" custScaleX="127748" custLinFactY="15361" custLinFactNeighborX="-35248" custLinFactNeighborY="100000">
        <dgm:presLayoutVars>
          <dgm:chMax val="1"/>
          <dgm:chPref val="1"/>
        </dgm:presLayoutVars>
      </dgm:prSet>
      <dgm:spPr/>
    </dgm:pt>
    <dgm:pt modelId="{23035884-ABA5-442A-855D-CAE947B6649C}" type="pres">
      <dgm:prSet presAssocID="{D358C5E5-6109-4C10-B221-863B34A05F3C}" presName="sibTrans" presStyleLbl="sibTrans2D1" presStyleIdx="0" presStyleCnt="0"/>
      <dgm:spPr/>
    </dgm:pt>
    <dgm:pt modelId="{67F20218-8B58-478E-9CE1-5079339FAE30}" type="pres">
      <dgm:prSet presAssocID="{DCE6D379-0CEF-472C-B9D8-7DEE7D74A109}" presName="compNode" presStyleCnt="0"/>
      <dgm:spPr/>
    </dgm:pt>
    <dgm:pt modelId="{2CAE6EC8-43D0-47CD-B46F-8706381EAB00}" type="pres">
      <dgm:prSet presAssocID="{DCE6D379-0CEF-472C-B9D8-7DEE7D74A109}" presName="iconBgRect" presStyleLbl="bgShp" presStyleIdx="1" presStyleCnt="3" custScaleX="133100" custScaleY="133100" custLinFactNeighborX="92647" custLinFactNeighborY="-32941"/>
      <dgm:spPr/>
    </dgm:pt>
    <dgm:pt modelId="{8C30C61A-C793-46D2-8833-E7EFF8E9A861}" type="pres">
      <dgm:prSet presAssocID="{DCE6D379-0CEF-472C-B9D8-7DEE7D74A109}" presName="iconRect" presStyleLbl="node1" presStyleIdx="1" presStyleCnt="3" custScaleX="133100" custScaleY="133100" custLinFactX="59736" custLinFactNeighborX="100000" custLinFactNeighborY="-56795"/>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Hierarchy"/>
        </a:ext>
      </dgm:extLst>
    </dgm:pt>
    <dgm:pt modelId="{32BF0B3C-8195-4B0E-8636-875764C6C733}" type="pres">
      <dgm:prSet presAssocID="{DCE6D379-0CEF-472C-B9D8-7DEE7D74A109}" presName="spaceRect" presStyleCnt="0"/>
      <dgm:spPr/>
    </dgm:pt>
    <dgm:pt modelId="{73112815-ACD4-436E-A133-33FE21AA57D7}" type="pres">
      <dgm:prSet presAssocID="{DCE6D379-0CEF-472C-B9D8-7DEE7D74A109}" presName="textRect" presStyleLbl="revTx" presStyleIdx="1" presStyleCnt="3" custLinFactNeighborX="-37150" custLinFactNeighborY="94477">
        <dgm:presLayoutVars>
          <dgm:chMax val="1"/>
          <dgm:chPref val="1"/>
        </dgm:presLayoutVars>
      </dgm:prSet>
      <dgm:spPr/>
    </dgm:pt>
    <dgm:pt modelId="{12147E33-8F53-4086-B1D5-6A8F605D7F1E}" type="pres">
      <dgm:prSet presAssocID="{D4AB7D39-A498-4D74-9DE5-EAE84481F637}" presName="sibTrans" presStyleLbl="sibTrans2D1" presStyleIdx="0" presStyleCnt="0"/>
      <dgm:spPr/>
    </dgm:pt>
    <dgm:pt modelId="{0CC6CCEB-9C25-4AA1-B494-29E1F51F9AF3}" type="pres">
      <dgm:prSet presAssocID="{F26671ED-D3D2-47C8-9B76-4AE3A5000134}" presName="compNode" presStyleCnt="0"/>
      <dgm:spPr/>
    </dgm:pt>
    <dgm:pt modelId="{25B234F6-F189-4592-9473-96CD15459581}" type="pres">
      <dgm:prSet presAssocID="{F26671ED-D3D2-47C8-9B76-4AE3A5000134}" presName="iconBgRect" presStyleLbl="bgShp" presStyleIdx="2" presStyleCnt="3" custScaleX="133100" custScaleY="133100" custLinFactNeighborX="92647" custLinFactNeighborY="-32941"/>
      <dgm:spPr/>
    </dgm:pt>
    <dgm:pt modelId="{D6B361D1-A202-4253-A4B4-9C0E868FE0D5}" type="pres">
      <dgm:prSet presAssocID="{F26671ED-D3D2-47C8-9B76-4AE3A5000134}" presName="iconRect" presStyleLbl="node1" presStyleIdx="2" presStyleCnt="3" custScaleX="133100" custScaleY="133100" custLinFactX="59736" custLinFactNeighborX="100000" custLinFactNeighborY="-5679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hare with solid fill"/>
        </a:ext>
      </dgm:extLst>
    </dgm:pt>
    <dgm:pt modelId="{97188B37-B697-4F8A-AF33-72CB507E30AD}" type="pres">
      <dgm:prSet presAssocID="{F26671ED-D3D2-47C8-9B76-4AE3A5000134}" presName="spaceRect" presStyleCnt="0"/>
      <dgm:spPr/>
    </dgm:pt>
    <dgm:pt modelId="{07902205-00DB-46DE-A524-0799B2F839AD}" type="pres">
      <dgm:prSet presAssocID="{F26671ED-D3D2-47C8-9B76-4AE3A5000134}" presName="textRect" presStyleLbl="revTx" presStyleIdx="2" presStyleCnt="3" custScaleX="131319" custLinFactY="15361" custLinFactNeighborX="-35248" custLinFactNeighborY="100000">
        <dgm:presLayoutVars>
          <dgm:chMax val="1"/>
          <dgm:chPref val="1"/>
        </dgm:presLayoutVars>
      </dgm:prSet>
      <dgm:spPr/>
    </dgm:pt>
  </dgm:ptLst>
  <dgm:cxnLst>
    <dgm:cxn modelId="{E60E3910-D871-4191-BE92-061A151A3E29}" type="presOf" srcId="{B7632C98-F952-450E-A51D-DA571E5031F2}" destId="{9E9A2D4F-2694-449A-8D70-9EFB456AF18C}" srcOrd="0" destOrd="0" presId="urn:microsoft.com/office/officeart/2018/2/layout/IconCircleList"/>
    <dgm:cxn modelId="{BE20D638-3610-44E4-8260-A0B92D381809}" type="presOf" srcId="{DCE6D379-0CEF-472C-B9D8-7DEE7D74A109}" destId="{73112815-ACD4-436E-A133-33FE21AA57D7}" srcOrd="0" destOrd="0" presId="urn:microsoft.com/office/officeart/2018/2/layout/IconCircleList"/>
    <dgm:cxn modelId="{5AD1223D-B7ED-478C-9AEB-DFC5EC0CBD6C}" srcId="{B7632C98-F952-450E-A51D-DA571E5031F2}" destId="{DCE6D379-0CEF-472C-B9D8-7DEE7D74A109}" srcOrd="1" destOrd="0" parTransId="{F354A9A1-23D9-4469-A18A-7E4864C658B8}" sibTransId="{D4AB7D39-A498-4D74-9DE5-EAE84481F637}"/>
    <dgm:cxn modelId="{47355F42-4EBC-4B5F-B815-0664D0F8FE14}" srcId="{B7632C98-F952-450E-A51D-DA571E5031F2}" destId="{F26671ED-D3D2-47C8-9B76-4AE3A5000134}" srcOrd="2" destOrd="0" parTransId="{5497F01C-CBBA-42F0-BE89-BE15223B3AF3}" sibTransId="{808AFE71-61F1-47E1-ADBE-934D9B488584}"/>
    <dgm:cxn modelId="{C33908AB-316B-4C5B-9E85-378BAB3A2952}" type="presOf" srcId="{D4AB7D39-A498-4D74-9DE5-EAE84481F637}" destId="{12147E33-8F53-4086-B1D5-6A8F605D7F1E}" srcOrd="0" destOrd="0" presId="urn:microsoft.com/office/officeart/2018/2/layout/IconCircleList"/>
    <dgm:cxn modelId="{806487B0-6C5E-4621-B971-17F1FD6DA721}" type="presOf" srcId="{F26671ED-D3D2-47C8-9B76-4AE3A5000134}" destId="{07902205-00DB-46DE-A524-0799B2F839AD}" srcOrd="0" destOrd="0" presId="urn:microsoft.com/office/officeart/2018/2/layout/IconCircleList"/>
    <dgm:cxn modelId="{D1FAEFE3-2A0C-4B52-AE16-0D22BCFB4FB4}" type="presOf" srcId="{D358C5E5-6109-4C10-B221-863B34A05F3C}" destId="{23035884-ABA5-442A-855D-CAE947B6649C}" srcOrd="0" destOrd="0" presId="urn:microsoft.com/office/officeart/2018/2/layout/IconCircleList"/>
    <dgm:cxn modelId="{DCF96DF3-4E7B-4265-B8B1-19955BA78A7B}" srcId="{B7632C98-F952-450E-A51D-DA571E5031F2}" destId="{D2DD56C8-3B12-4393-8846-C1363ADEB582}" srcOrd="0" destOrd="0" parTransId="{24B21D29-B158-4731-B78F-EB237124E8FD}" sibTransId="{D358C5E5-6109-4C10-B221-863B34A05F3C}"/>
    <dgm:cxn modelId="{745F42FA-1810-430F-8309-82C960F62DE9}" type="presOf" srcId="{D2DD56C8-3B12-4393-8846-C1363ADEB582}" destId="{97791B26-FBA7-44E7-B1F7-1906EA6BE08C}" srcOrd="0" destOrd="0" presId="urn:microsoft.com/office/officeart/2018/2/layout/IconCircleList"/>
    <dgm:cxn modelId="{EB934030-BC25-47F5-91E7-254F7B9FD2D2}" type="presParOf" srcId="{9E9A2D4F-2694-449A-8D70-9EFB456AF18C}" destId="{5ACE4E73-4D8E-49D6-B838-E779738E96A3}" srcOrd="0" destOrd="0" presId="urn:microsoft.com/office/officeart/2018/2/layout/IconCircleList"/>
    <dgm:cxn modelId="{10CCDD50-5B3A-45B8-A841-73DF548D1BD3}" type="presParOf" srcId="{5ACE4E73-4D8E-49D6-B838-E779738E96A3}" destId="{41001233-C421-42D1-812F-8F11E52535E7}" srcOrd="0" destOrd="0" presId="urn:microsoft.com/office/officeart/2018/2/layout/IconCircleList"/>
    <dgm:cxn modelId="{7625A601-58EF-483B-A88E-F15B8BE7799A}" type="presParOf" srcId="{41001233-C421-42D1-812F-8F11E52535E7}" destId="{0CEC6235-9E1B-4F22-BFED-D1B7050FCD2E}" srcOrd="0" destOrd="0" presId="urn:microsoft.com/office/officeart/2018/2/layout/IconCircleList"/>
    <dgm:cxn modelId="{F4956B9D-0A08-4D0C-9C27-B72A59E06AC6}" type="presParOf" srcId="{41001233-C421-42D1-812F-8F11E52535E7}" destId="{9787F7A9-1EF5-4152-94C2-396B5416B339}" srcOrd="1" destOrd="0" presId="urn:microsoft.com/office/officeart/2018/2/layout/IconCircleList"/>
    <dgm:cxn modelId="{1871A3A8-456C-46B9-A8A1-EAFB88CFD05C}" type="presParOf" srcId="{41001233-C421-42D1-812F-8F11E52535E7}" destId="{D1B606F8-C3D3-43B1-BECD-ECC89898B170}" srcOrd="2" destOrd="0" presId="urn:microsoft.com/office/officeart/2018/2/layout/IconCircleList"/>
    <dgm:cxn modelId="{3B2B818F-B217-4145-83D1-2740C552F192}" type="presParOf" srcId="{41001233-C421-42D1-812F-8F11E52535E7}" destId="{97791B26-FBA7-44E7-B1F7-1906EA6BE08C}" srcOrd="3" destOrd="0" presId="urn:microsoft.com/office/officeart/2018/2/layout/IconCircleList"/>
    <dgm:cxn modelId="{20F97534-9D3F-4DA3-9FCA-891E13D77F22}" type="presParOf" srcId="{5ACE4E73-4D8E-49D6-B838-E779738E96A3}" destId="{23035884-ABA5-442A-855D-CAE947B6649C}" srcOrd="1" destOrd="0" presId="urn:microsoft.com/office/officeart/2018/2/layout/IconCircleList"/>
    <dgm:cxn modelId="{C427E212-54D2-484D-8A91-C049CDFD37F3}" type="presParOf" srcId="{5ACE4E73-4D8E-49D6-B838-E779738E96A3}" destId="{67F20218-8B58-478E-9CE1-5079339FAE30}" srcOrd="2" destOrd="0" presId="urn:microsoft.com/office/officeart/2018/2/layout/IconCircleList"/>
    <dgm:cxn modelId="{04DC3857-B283-4BE0-861A-60E6A14FA369}" type="presParOf" srcId="{67F20218-8B58-478E-9CE1-5079339FAE30}" destId="{2CAE6EC8-43D0-47CD-B46F-8706381EAB00}" srcOrd="0" destOrd="0" presId="urn:microsoft.com/office/officeart/2018/2/layout/IconCircleList"/>
    <dgm:cxn modelId="{DB982D3A-AFE6-458B-A283-C89DA0F97490}" type="presParOf" srcId="{67F20218-8B58-478E-9CE1-5079339FAE30}" destId="{8C30C61A-C793-46D2-8833-E7EFF8E9A861}" srcOrd="1" destOrd="0" presId="urn:microsoft.com/office/officeart/2018/2/layout/IconCircleList"/>
    <dgm:cxn modelId="{9336A425-B5D1-4965-AEB4-E8DAC64878D4}" type="presParOf" srcId="{67F20218-8B58-478E-9CE1-5079339FAE30}" destId="{32BF0B3C-8195-4B0E-8636-875764C6C733}" srcOrd="2" destOrd="0" presId="urn:microsoft.com/office/officeart/2018/2/layout/IconCircleList"/>
    <dgm:cxn modelId="{67A4D432-DDEB-42AD-B4E0-ECE2764621D9}" type="presParOf" srcId="{67F20218-8B58-478E-9CE1-5079339FAE30}" destId="{73112815-ACD4-436E-A133-33FE21AA57D7}" srcOrd="3" destOrd="0" presId="urn:microsoft.com/office/officeart/2018/2/layout/IconCircleList"/>
    <dgm:cxn modelId="{C5647D29-8F82-4250-B666-666CCD45B998}" type="presParOf" srcId="{5ACE4E73-4D8E-49D6-B838-E779738E96A3}" destId="{12147E33-8F53-4086-B1D5-6A8F605D7F1E}" srcOrd="3" destOrd="0" presId="urn:microsoft.com/office/officeart/2018/2/layout/IconCircleList"/>
    <dgm:cxn modelId="{FAF6C3C0-2648-4F72-B003-240B57BEB481}" type="presParOf" srcId="{5ACE4E73-4D8E-49D6-B838-E779738E96A3}" destId="{0CC6CCEB-9C25-4AA1-B494-29E1F51F9AF3}" srcOrd="4" destOrd="0" presId="urn:microsoft.com/office/officeart/2018/2/layout/IconCircleList"/>
    <dgm:cxn modelId="{C2C184EF-58D2-4622-9469-A49F174029B7}" type="presParOf" srcId="{0CC6CCEB-9C25-4AA1-B494-29E1F51F9AF3}" destId="{25B234F6-F189-4592-9473-96CD15459581}" srcOrd="0" destOrd="0" presId="urn:microsoft.com/office/officeart/2018/2/layout/IconCircleList"/>
    <dgm:cxn modelId="{23390FD7-487F-4485-BF14-E65F5CB96A0B}" type="presParOf" srcId="{0CC6CCEB-9C25-4AA1-B494-29E1F51F9AF3}" destId="{D6B361D1-A202-4253-A4B4-9C0E868FE0D5}" srcOrd="1" destOrd="0" presId="urn:microsoft.com/office/officeart/2018/2/layout/IconCircleList"/>
    <dgm:cxn modelId="{38889DFF-57CB-4BA9-8A9C-B8C5DFF2DF05}" type="presParOf" srcId="{0CC6CCEB-9C25-4AA1-B494-29E1F51F9AF3}" destId="{97188B37-B697-4F8A-AF33-72CB507E30AD}" srcOrd="2" destOrd="0" presId="urn:microsoft.com/office/officeart/2018/2/layout/IconCircleList"/>
    <dgm:cxn modelId="{84C31DAB-705E-41EB-912C-3A995900A10C}" type="presParOf" srcId="{0CC6CCEB-9C25-4AA1-B494-29E1F51F9AF3}" destId="{07902205-00DB-46DE-A524-0799B2F839A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2641999-87ED-47B5-9DDC-11C883E27701}"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47D5026E-287E-4E03-8C30-DFA7E60FC81F}">
      <dgm:prSet phldrT="[Text]" custT="1"/>
      <dgm:spPr/>
      <dgm:t>
        <a:bodyPr/>
        <a:lstStyle/>
        <a:p>
          <a:r>
            <a:rPr lang="en-US" sz="1400" dirty="0" err="1"/>
            <a:t>DataWork</a:t>
          </a:r>
          <a:endParaRPr lang="en-US" sz="1400" dirty="0"/>
        </a:p>
      </dgm:t>
    </dgm:pt>
    <dgm:pt modelId="{A61BB09C-6B8D-4F30-B7A8-5D74A53FEB9C}" type="parTrans" cxnId="{8147165D-490C-45C0-96AB-7B63778F2F31}">
      <dgm:prSet/>
      <dgm:spPr/>
      <dgm:t>
        <a:bodyPr/>
        <a:lstStyle/>
        <a:p>
          <a:endParaRPr lang="en-US" sz="3200"/>
        </a:p>
      </dgm:t>
    </dgm:pt>
    <dgm:pt modelId="{D8187CB8-D9A5-4266-B153-A78425DFEE0B}" type="sibTrans" cxnId="{8147165D-490C-45C0-96AB-7B63778F2F31}">
      <dgm:prSet/>
      <dgm:spPr/>
      <dgm:t>
        <a:bodyPr/>
        <a:lstStyle/>
        <a:p>
          <a:endParaRPr lang="en-US" sz="3200"/>
        </a:p>
      </dgm:t>
    </dgm:pt>
    <dgm:pt modelId="{F41B737C-418B-4945-94D1-C1FF4212D90A}">
      <dgm:prSet phldrT="[Text]" custT="1"/>
      <dgm:spPr/>
      <dgm:t>
        <a:bodyPr/>
        <a:lstStyle/>
        <a:p>
          <a:r>
            <a:rPr lang="en-US" sz="1400" dirty="0"/>
            <a:t>Data</a:t>
          </a:r>
        </a:p>
      </dgm:t>
    </dgm:pt>
    <dgm:pt modelId="{F3B740B9-1836-42CE-8B29-A6041945E874}" type="parTrans" cxnId="{7675524A-213B-4B82-8106-B0D5382CC51E}">
      <dgm:prSet custT="1"/>
      <dgm:spPr/>
      <dgm:t>
        <a:bodyPr/>
        <a:lstStyle/>
        <a:p>
          <a:endParaRPr lang="en-US" sz="900"/>
        </a:p>
      </dgm:t>
    </dgm:pt>
    <dgm:pt modelId="{8BBE8B3D-B693-4E97-8538-052825D8C085}" type="sibTrans" cxnId="{7675524A-213B-4B82-8106-B0D5382CC51E}">
      <dgm:prSet/>
      <dgm:spPr/>
      <dgm:t>
        <a:bodyPr/>
        <a:lstStyle/>
        <a:p>
          <a:endParaRPr lang="en-US" sz="3200"/>
        </a:p>
      </dgm:t>
    </dgm:pt>
    <dgm:pt modelId="{45A6DC9C-649C-4727-9960-AEE2B7573140}">
      <dgm:prSet phldrT="[Text]" custT="1"/>
      <dgm:spPr/>
      <dgm:t>
        <a:bodyPr/>
        <a:lstStyle/>
        <a:p>
          <a:r>
            <a:rPr lang="en-US" sz="1400" dirty="0"/>
            <a:t>Raw</a:t>
          </a:r>
        </a:p>
      </dgm:t>
    </dgm:pt>
    <dgm:pt modelId="{A132BB3A-8DD2-4F4A-9878-923531A514F4}" type="parTrans" cxnId="{6667108D-8BF0-4C56-89A2-34E1D424715D}">
      <dgm:prSet custT="1"/>
      <dgm:spPr/>
      <dgm:t>
        <a:bodyPr/>
        <a:lstStyle/>
        <a:p>
          <a:endParaRPr lang="en-US" sz="900"/>
        </a:p>
      </dgm:t>
    </dgm:pt>
    <dgm:pt modelId="{9869E484-DE73-4A1F-A4F4-1769134A810F}" type="sibTrans" cxnId="{6667108D-8BF0-4C56-89A2-34E1D424715D}">
      <dgm:prSet/>
      <dgm:spPr/>
      <dgm:t>
        <a:bodyPr/>
        <a:lstStyle/>
        <a:p>
          <a:endParaRPr lang="en-US" sz="3200"/>
        </a:p>
      </dgm:t>
    </dgm:pt>
    <dgm:pt modelId="{6D7D8F64-4A6E-402D-964C-E7E36392C24D}">
      <dgm:prSet phldrT="[Text]" custT="1"/>
      <dgm:spPr/>
      <dgm:t>
        <a:bodyPr/>
        <a:lstStyle/>
        <a:p>
          <a:r>
            <a:rPr lang="en-US" sz="1400" dirty="0"/>
            <a:t>Final</a:t>
          </a:r>
        </a:p>
      </dgm:t>
    </dgm:pt>
    <dgm:pt modelId="{799D9CF2-34CE-4D48-881E-992C78F0498B}" type="parTrans" cxnId="{4E0575C5-753C-43E9-925C-E8E64626D1A6}">
      <dgm:prSet custT="1"/>
      <dgm:spPr/>
      <dgm:t>
        <a:bodyPr/>
        <a:lstStyle/>
        <a:p>
          <a:endParaRPr lang="en-US" sz="900"/>
        </a:p>
      </dgm:t>
    </dgm:pt>
    <dgm:pt modelId="{E5CF4D72-958B-4091-8DA8-F58C90667250}" type="sibTrans" cxnId="{4E0575C5-753C-43E9-925C-E8E64626D1A6}">
      <dgm:prSet/>
      <dgm:spPr/>
      <dgm:t>
        <a:bodyPr/>
        <a:lstStyle/>
        <a:p>
          <a:endParaRPr lang="en-US" sz="3200"/>
        </a:p>
      </dgm:t>
    </dgm:pt>
    <dgm:pt modelId="{384D9B12-7A95-4B5E-A67D-C9FC3190EFF5}">
      <dgm:prSet phldrT="[Text]" custT="1"/>
      <dgm:spPr/>
      <dgm:t>
        <a:bodyPr/>
        <a:lstStyle/>
        <a:p>
          <a:r>
            <a:rPr lang="en-US" sz="1400" dirty="0"/>
            <a:t>Code</a:t>
          </a:r>
        </a:p>
      </dgm:t>
    </dgm:pt>
    <dgm:pt modelId="{36CB4A70-E47F-44F6-BA71-0F6C697F2AF5}" type="parTrans" cxnId="{54968625-3676-490A-8A39-1C991F2368CC}">
      <dgm:prSet custT="1"/>
      <dgm:spPr/>
      <dgm:t>
        <a:bodyPr/>
        <a:lstStyle/>
        <a:p>
          <a:endParaRPr lang="en-US" sz="900"/>
        </a:p>
      </dgm:t>
    </dgm:pt>
    <dgm:pt modelId="{5445B259-51EC-44D1-867F-3DA0B079DC6D}" type="sibTrans" cxnId="{54968625-3676-490A-8A39-1C991F2368CC}">
      <dgm:prSet/>
      <dgm:spPr/>
      <dgm:t>
        <a:bodyPr/>
        <a:lstStyle/>
        <a:p>
          <a:endParaRPr lang="en-US" sz="3200"/>
        </a:p>
      </dgm:t>
    </dgm:pt>
    <dgm:pt modelId="{57A0BB02-E23C-4D4B-8624-65CF393E0461}">
      <dgm:prSet phldrT="[Text]" custT="1"/>
      <dgm:spPr/>
      <dgm:t>
        <a:bodyPr/>
        <a:lstStyle/>
        <a:p>
          <a:r>
            <a:rPr lang="en-US" sz="1400" dirty="0"/>
            <a:t>Documentation</a:t>
          </a:r>
        </a:p>
      </dgm:t>
    </dgm:pt>
    <dgm:pt modelId="{60E09F01-FAFA-4008-95A3-46C8155794DF}" type="parTrans" cxnId="{627393F2-72EE-4226-82DC-2C5FFCF2B41C}">
      <dgm:prSet custT="1"/>
      <dgm:spPr/>
      <dgm:t>
        <a:bodyPr/>
        <a:lstStyle/>
        <a:p>
          <a:endParaRPr lang="en-US" sz="900"/>
        </a:p>
      </dgm:t>
    </dgm:pt>
    <dgm:pt modelId="{2730793F-2EE3-4FA3-BB5A-69B593841F0B}" type="sibTrans" cxnId="{627393F2-72EE-4226-82DC-2C5FFCF2B41C}">
      <dgm:prSet/>
      <dgm:spPr/>
      <dgm:t>
        <a:bodyPr/>
        <a:lstStyle/>
        <a:p>
          <a:endParaRPr lang="en-US" sz="3200"/>
        </a:p>
      </dgm:t>
    </dgm:pt>
    <dgm:pt modelId="{A852046B-F9AE-452C-ACA9-4FADFB635943}">
      <dgm:prSet phldrT="[Text]" custT="1"/>
      <dgm:spPr/>
      <dgm:t>
        <a:bodyPr/>
        <a:lstStyle/>
        <a:p>
          <a:r>
            <a:rPr lang="en-US" sz="1400" dirty="0"/>
            <a:t>Outputs</a:t>
          </a:r>
        </a:p>
      </dgm:t>
    </dgm:pt>
    <dgm:pt modelId="{1B4CC59E-3662-4198-AD71-BABD6FF6A59D}" type="parTrans" cxnId="{365C65EF-A5B9-4BDD-8468-B5607F297DEC}">
      <dgm:prSet custT="1"/>
      <dgm:spPr/>
      <dgm:t>
        <a:bodyPr/>
        <a:lstStyle/>
        <a:p>
          <a:endParaRPr lang="en-US" sz="900"/>
        </a:p>
      </dgm:t>
    </dgm:pt>
    <dgm:pt modelId="{61EDC732-E3A5-4E86-98C6-4BE2E8180CEC}" type="sibTrans" cxnId="{365C65EF-A5B9-4BDD-8468-B5607F297DEC}">
      <dgm:prSet/>
      <dgm:spPr/>
      <dgm:t>
        <a:bodyPr/>
        <a:lstStyle/>
        <a:p>
          <a:endParaRPr lang="en-US" sz="3200"/>
        </a:p>
      </dgm:t>
    </dgm:pt>
    <dgm:pt modelId="{105E8593-AF95-4D8F-B522-A33EC0599E9F}">
      <dgm:prSet phldrT="[Text]" custT="1"/>
      <dgm:spPr>
        <a:noFill/>
        <a:ln>
          <a:noFill/>
        </a:ln>
      </dgm:spPr>
      <dgm:t>
        <a:bodyPr/>
        <a:lstStyle/>
        <a:p>
          <a:r>
            <a:rPr lang="en-US" sz="1400" dirty="0">
              <a:solidFill>
                <a:sysClr val="windowText" lastClr="000000"/>
              </a:solidFill>
            </a:rPr>
            <a:t>treat_status.xlsx</a:t>
          </a:r>
        </a:p>
      </dgm:t>
    </dgm:pt>
    <dgm:pt modelId="{6B218841-C770-49A1-A87D-8EA41B2906E4}" type="parTrans" cxnId="{646C6B82-1CD4-464B-8AAC-816078F84CF8}">
      <dgm:prSet custT="1"/>
      <dgm:spPr/>
      <dgm:t>
        <a:bodyPr/>
        <a:lstStyle/>
        <a:p>
          <a:endParaRPr lang="en-US" sz="900"/>
        </a:p>
      </dgm:t>
    </dgm:pt>
    <dgm:pt modelId="{7323A511-C4D7-4252-A7E1-C10248B3513B}" type="sibTrans" cxnId="{646C6B82-1CD4-464B-8AAC-816078F84CF8}">
      <dgm:prSet/>
      <dgm:spPr/>
      <dgm:t>
        <a:bodyPr/>
        <a:lstStyle/>
        <a:p>
          <a:endParaRPr lang="en-US" sz="3200"/>
        </a:p>
      </dgm:t>
    </dgm:pt>
    <dgm:pt modelId="{4A9C7C80-0BE2-4AAF-8628-F993B99FB54C}">
      <dgm:prSet phldrT="[Text]" custT="1"/>
      <dgm:spPr>
        <a:noFill/>
        <a:ln>
          <a:noFill/>
        </a:ln>
      </dgm:spPr>
      <dgm:t>
        <a:bodyPr/>
        <a:lstStyle/>
        <a:p>
          <a:r>
            <a:rPr lang="en-US" sz="1400" dirty="0" err="1">
              <a:solidFill>
                <a:sysClr val="windowText" lastClr="000000"/>
              </a:solidFill>
            </a:rPr>
            <a:t>TZA_CCT_baseline.dta</a:t>
          </a:r>
          <a:endParaRPr lang="en-US" sz="1400" dirty="0">
            <a:solidFill>
              <a:sysClr val="windowText" lastClr="000000"/>
            </a:solidFill>
          </a:endParaRPr>
        </a:p>
      </dgm:t>
    </dgm:pt>
    <dgm:pt modelId="{7D629942-7768-463B-823B-EC8399ABDA60}" type="parTrans" cxnId="{139DC2FA-2ADB-4F69-8655-002A579CACD5}">
      <dgm:prSet custT="1"/>
      <dgm:spPr/>
      <dgm:t>
        <a:bodyPr/>
        <a:lstStyle/>
        <a:p>
          <a:endParaRPr lang="en-US" sz="900"/>
        </a:p>
      </dgm:t>
    </dgm:pt>
    <dgm:pt modelId="{CCEF982B-F88B-43A6-9D3E-71DB2BDFBC68}" type="sibTrans" cxnId="{139DC2FA-2ADB-4F69-8655-002A579CACD5}">
      <dgm:prSet/>
      <dgm:spPr/>
      <dgm:t>
        <a:bodyPr/>
        <a:lstStyle/>
        <a:p>
          <a:endParaRPr lang="en-US" sz="3200"/>
        </a:p>
      </dgm:t>
    </dgm:pt>
    <dgm:pt modelId="{49164E57-D5C3-4906-B9F5-389A23BB9649}">
      <dgm:prSet phldrT="[Text]" custT="1"/>
      <dgm:spPr>
        <a:noFill/>
        <a:ln>
          <a:noFill/>
        </a:ln>
      </dgm:spPr>
      <dgm:t>
        <a:bodyPr/>
        <a:lstStyle/>
        <a:p>
          <a:r>
            <a:rPr lang="en-US" sz="1400" dirty="0">
              <a:solidFill>
                <a:sysClr val="windowText" lastClr="000000"/>
              </a:solidFill>
            </a:rPr>
            <a:t>Template do files</a:t>
          </a:r>
        </a:p>
      </dgm:t>
    </dgm:pt>
    <dgm:pt modelId="{B27268EE-DBBF-4158-B8CC-739AE09BA68C}" type="parTrans" cxnId="{E9B25CA2-828B-4FF0-A8C3-75FA8B7D3284}">
      <dgm:prSet custT="1"/>
      <dgm:spPr/>
      <dgm:t>
        <a:bodyPr/>
        <a:lstStyle/>
        <a:p>
          <a:endParaRPr lang="en-US" sz="900"/>
        </a:p>
      </dgm:t>
    </dgm:pt>
    <dgm:pt modelId="{219CD046-B40B-49BA-8EC4-52D1A8629DA7}" type="sibTrans" cxnId="{E9B25CA2-828B-4FF0-A8C3-75FA8B7D3284}">
      <dgm:prSet/>
      <dgm:spPr/>
      <dgm:t>
        <a:bodyPr/>
        <a:lstStyle/>
        <a:p>
          <a:endParaRPr lang="en-US" sz="3200"/>
        </a:p>
      </dgm:t>
    </dgm:pt>
    <dgm:pt modelId="{9CA793A1-DFD5-4255-B644-2167DFF8D344}">
      <dgm:prSet phldrT="[Text]" custT="1"/>
      <dgm:spPr>
        <a:noFill/>
        <a:ln>
          <a:noFill/>
        </a:ln>
      </dgm:spPr>
      <dgm:t>
        <a:bodyPr/>
        <a:lstStyle/>
        <a:p>
          <a:r>
            <a:rPr lang="en-US" sz="1400" dirty="0">
              <a:solidFill>
                <a:sysClr val="windowText" lastClr="000000"/>
              </a:solidFill>
            </a:rPr>
            <a:t>Questionnaire</a:t>
          </a:r>
        </a:p>
      </dgm:t>
    </dgm:pt>
    <dgm:pt modelId="{03C7954C-5465-4CA9-BDCF-0F30149FCD80}" type="parTrans" cxnId="{EDBDD46E-35C8-4A13-A3E2-6F346FD50C7A}">
      <dgm:prSet custT="1"/>
      <dgm:spPr/>
      <dgm:t>
        <a:bodyPr/>
        <a:lstStyle/>
        <a:p>
          <a:endParaRPr lang="en-US" sz="900"/>
        </a:p>
      </dgm:t>
    </dgm:pt>
    <dgm:pt modelId="{B8956E35-997E-4191-A84B-746D1E567DF4}" type="sibTrans" cxnId="{EDBDD46E-35C8-4A13-A3E2-6F346FD50C7A}">
      <dgm:prSet/>
      <dgm:spPr/>
      <dgm:t>
        <a:bodyPr/>
        <a:lstStyle/>
        <a:p>
          <a:endParaRPr lang="en-US" sz="3200"/>
        </a:p>
      </dgm:t>
    </dgm:pt>
    <dgm:pt modelId="{8D9422A6-D121-4E9E-96B9-06075EEECAAD}" type="pres">
      <dgm:prSet presAssocID="{B2641999-87ED-47B5-9DDC-11C883E27701}" presName="diagram" presStyleCnt="0">
        <dgm:presLayoutVars>
          <dgm:chPref val="1"/>
          <dgm:dir/>
          <dgm:animOne val="branch"/>
          <dgm:animLvl val="lvl"/>
          <dgm:resizeHandles val="exact"/>
        </dgm:presLayoutVars>
      </dgm:prSet>
      <dgm:spPr/>
    </dgm:pt>
    <dgm:pt modelId="{D21F2A37-0C43-444C-B8C8-E38C4DDBA776}" type="pres">
      <dgm:prSet presAssocID="{47D5026E-287E-4E03-8C30-DFA7E60FC81F}" presName="root1" presStyleCnt="0"/>
      <dgm:spPr/>
    </dgm:pt>
    <dgm:pt modelId="{223DD4A8-986D-48E6-A5BB-74AB176E304C}" type="pres">
      <dgm:prSet presAssocID="{47D5026E-287E-4E03-8C30-DFA7E60FC81F}" presName="LevelOneTextNode" presStyleLbl="node0" presStyleIdx="0" presStyleCnt="1">
        <dgm:presLayoutVars>
          <dgm:chPref val="3"/>
        </dgm:presLayoutVars>
      </dgm:prSet>
      <dgm:spPr/>
    </dgm:pt>
    <dgm:pt modelId="{4DB6B6CA-4199-4CDD-B0FE-931F5BA874EB}" type="pres">
      <dgm:prSet presAssocID="{47D5026E-287E-4E03-8C30-DFA7E60FC81F}" presName="level2hierChild" presStyleCnt="0"/>
      <dgm:spPr/>
    </dgm:pt>
    <dgm:pt modelId="{7B135562-25D5-4EDE-97E9-922E0BD03EDF}" type="pres">
      <dgm:prSet presAssocID="{F3B740B9-1836-42CE-8B29-A6041945E874}" presName="conn2-1" presStyleLbl="parChTrans1D2" presStyleIdx="0" presStyleCnt="4"/>
      <dgm:spPr/>
    </dgm:pt>
    <dgm:pt modelId="{9110B68B-8B0A-4AC7-A797-14D5CE8B3F9F}" type="pres">
      <dgm:prSet presAssocID="{F3B740B9-1836-42CE-8B29-A6041945E874}" presName="connTx" presStyleLbl="parChTrans1D2" presStyleIdx="0" presStyleCnt="4"/>
      <dgm:spPr/>
    </dgm:pt>
    <dgm:pt modelId="{49379B1E-62E1-4952-BAFE-CCA154B33BB5}" type="pres">
      <dgm:prSet presAssocID="{F41B737C-418B-4945-94D1-C1FF4212D90A}" presName="root2" presStyleCnt="0"/>
      <dgm:spPr/>
    </dgm:pt>
    <dgm:pt modelId="{3E7834DE-FE9B-4E10-AC1E-A4725E1DFA6E}" type="pres">
      <dgm:prSet presAssocID="{F41B737C-418B-4945-94D1-C1FF4212D90A}" presName="LevelTwoTextNode" presStyleLbl="node2" presStyleIdx="0" presStyleCnt="4">
        <dgm:presLayoutVars>
          <dgm:chPref val="3"/>
        </dgm:presLayoutVars>
      </dgm:prSet>
      <dgm:spPr/>
    </dgm:pt>
    <dgm:pt modelId="{5E0F58FD-DFEA-407D-82A9-E8F810902F9A}" type="pres">
      <dgm:prSet presAssocID="{F41B737C-418B-4945-94D1-C1FF4212D90A}" presName="level3hierChild" presStyleCnt="0"/>
      <dgm:spPr/>
    </dgm:pt>
    <dgm:pt modelId="{BEA55DED-C681-4EBA-ACF6-E881DCBE22E5}" type="pres">
      <dgm:prSet presAssocID="{A132BB3A-8DD2-4F4A-9878-923531A514F4}" presName="conn2-1" presStyleLbl="parChTrans1D3" presStyleIdx="0" presStyleCnt="4"/>
      <dgm:spPr/>
    </dgm:pt>
    <dgm:pt modelId="{0A54ADB1-098C-4518-B03A-BF6EA8CFC13D}" type="pres">
      <dgm:prSet presAssocID="{A132BB3A-8DD2-4F4A-9878-923531A514F4}" presName="connTx" presStyleLbl="parChTrans1D3" presStyleIdx="0" presStyleCnt="4"/>
      <dgm:spPr/>
    </dgm:pt>
    <dgm:pt modelId="{EC0AE621-4E34-4FEB-B31B-326A9596905A}" type="pres">
      <dgm:prSet presAssocID="{45A6DC9C-649C-4727-9960-AEE2B7573140}" presName="root2" presStyleCnt="0"/>
      <dgm:spPr/>
    </dgm:pt>
    <dgm:pt modelId="{64AF16EC-0A2A-43AA-B541-CF10B2CA4B30}" type="pres">
      <dgm:prSet presAssocID="{45A6DC9C-649C-4727-9960-AEE2B7573140}" presName="LevelTwoTextNode" presStyleLbl="node3" presStyleIdx="0" presStyleCnt="4">
        <dgm:presLayoutVars>
          <dgm:chPref val="3"/>
        </dgm:presLayoutVars>
      </dgm:prSet>
      <dgm:spPr/>
    </dgm:pt>
    <dgm:pt modelId="{85F4055F-2F71-42F5-94AF-844A0BC6D041}" type="pres">
      <dgm:prSet presAssocID="{45A6DC9C-649C-4727-9960-AEE2B7573140}" presName="level3hierChild" presStyleCnt="0"/>
      <dgm:spPr/>
    </dgm:pt>
    <dgm:pt modelId="{DB904DD8-6DA8-451E-9DF4-29B908BB7864}" type="pres">
      <dgm:prSet presAssocID="{6B218841-C770-49A1-A87D-8EA41B2906E4}" presName="conn2-1" presStyleLbl="parChTrans1D4" presStyleIdx="0" presStyleCnt="2"/>
      <dgm:spPr/>
    </dgm:pt>
    <dgm:pt modelId="{46423033-4AE6-4D77-A228-AB0DBD9A7A26}" type="pres">
      <dgm:prSet presAssocID="{6B218841-C770-49A1-A87D-8EA41B2906E4}" presName="connTx" presStyleLbl="parChTrans1D4" presStyleIdx="0" presStyleCnt="2"/>
      <dgm:spPr/>
    </dgm:pt>
    <dgm:pt modelId="{B2CB819D-A601-43B9-8990-F2A55200A756}" type="pres">
      <dgm:prSet presAssocID="{105E8593-AF95-4D8F-B522-A33EC0599E9F}" presName="root2" presStyleCnt="0"/>
      <dgm:spPr/>
    </dgm:pt>
    <dgm:pt modelId="{D8B932E8-29DE-4C97-9240-F6F04205975E}" type="pres">
      <dgm:prSet presAssocID="{105E8593-AF95-4D8F-B522-A33EC0599E9F}" presName="LevelTwoTextNode" presStyleLbl="node4" presStyleIdx="0" presStyleCnt="2">
        <dgm:presLayoutVars>
          <dgm:chPref val="3"/>
        </dgm:presLayoutVars>
      </dgm:prSet>
      <dgm:spPr/>
    </dgm:pt>
    <dgm:pt modelId="{DD9B3D98-8B7E-462D-87D5-2B502BA90204}" type="pres">
      <dgm:prSet presAssocID="{105E8593-AF95-4D8F-B522-A33EC0599E9F}" presName="level3hierChild" presStyleCnt="0"/>
      <dgm:spPr/>
    </dgm:pt>
    <dgm:pt modelId="{6A2F356E-5B2B-4AAF-BFEA-21E9A2AF8D15}" type="pres">
      <dgm:prSet presAssocID="{7D629942-7768-463B-823B-EC8399ABDA60}" presName="conn2-1" presStyleLbl="parChTrans1D4" presStyleIdx="1" presStyleCnt="2"/>
      <dgm:spPr/>
    </dgm:pt>
    <dgm:pt modelId="{5CE8470C-6631-44FE-9153-D87A6072DFDD}" type="pres">
      <dgm:prSet presAssocID="{7D629942-7768-463B-823B-EC8399ABDA60}" presName="connTx" presStyleLbl="parChTrans1D4" presStyleIdx="1" presStyleCnt="2"/>
      <dgm:spPr/>
    </dgm:pt>
    <dgm:pt modelId="{70C4EC6C-DD8A-4D19-B236-239B7FE5BAE5}" type="pres">
      <dgm:prSet presAssocID="{4A9C7C80-0BE2-4AAF-8628-F993B99FB54C}" presName="root2" presStyleCnt="0"/>
      <dgm:spPr/>
    </dgm:pt>
    <dgm:pt modelId="{8CE5CE18-F25D-457C-A464-1356C658CFA9}" type="pres">
      <dgm:prSet presAssocID="{4A9C7C80-0BE2-4AAF-8628-F993B99FB54C}" presName="LevelTwoTextNode" presStyleLbl="node4" presStyleIdx="1" presStyleCnt="2" custScaleX="138373">
        <dgm:presLayoutVars>
          <dgm:chPref val="3"/>
        </dgm:presLayoutVars>
      </dgm:prSet>
      <dgm:spPr/>
    </dgm:pt>
    <dgm:pt modelId="{5C4DD34A-C144-4CB6-93E1-7B505E6C3F51}" type="pres">
      <dgm:prSet presAssocID="{4A9C7C80-0BE2-4AAF-8628-F993B99FB54C}" presName="level3hierChild" presStyleCnt="0"/>
      <dgm:spPr/>
    </dgm:pt>
    <dgm:pt modelId="{84972E17-441D-4E95-AC18-32818E7D3078}" type="pres">
      <dgm:prSet presAssocID="{799D9CF2-34CE-4D48-881E-992C78F0498B}" presName="conn2-1" presStyleLbl="parChTrans1D3" presStyleIdx="1" presStyleCnt="4"/>
      <dgm:spPr/>
    </dgm:pt>
    <dgm:pt modelId="{F0754156-85A2-4AB5-AC48-F2B8A45F7A78}" type="pres">
      <dgm:prSet presAssocID="{799D9CF2-34CE-4D48-881E-992C78F0498B}" presName="connTx" presStyleLbl="parChTrans1D3" presStyleIdx="1" presStyleCnt="4"/>
      <dgm:spPr/>
    </dgm:pt>
    <dgm:pt modelId="{0CB3CC83-3EFA-4917-AA37-37FA7FD33D05}" type="pres">
      <dgm:prSet presAssocID="{6D7D8F64-4A6E-402D-964C-E7E36392C24D}" presName="root2" presStyleCnt="0"/>
      <dgm:spPr/>
    </dgm:pt>
    <dgm:pt modelId="{89A2444C-F021-4108-B9FF-BC957DBA0B5C}" type="pres">
      <dgm:prSet presAssocID="{6D7D8F64-4A6E-402D-964C-E7E36392C24D}" presName="LevelTwoTextNode" presStyleLbl="node3" presStyleIdx="1" presStyleCnt="4">
        <dgm:presLayoutVars>
          <dgm:chPref val="3"/>
        </dgm:presLayoutVars>
      </dgm:prSet>
      <dgm:spPr/>
    </dgm:pt>
    <dgm:pt modelId="{A8FC092B-3A78-4A9D-B3BD-416DE2444715}" type="pres">
      <dgm:prSet presAssocID="{6D7D8F64-4A6E-402D-964C-E7E36392C24D}" presName="level3hierChild" presStyleCnt="0"/>
      <dgm:spPr/>
    </dgm:pt>
    <dgm:pt modelId="{20938EF5-E6C4-4935-A230-6519D0C2B8C4}" type="pres">
      <dgm:prSet presAssocID="{60E09F01-FAFA-4008-95A3-46C8155794DF}" presName="conn2-1" presStyleLbl="parChTrans1D2" presStyleIdx="1" presStyleCnt="4"/>
      <dgm:spPr/>
    </dgm:pt>
    <dgm:pt modelId="{67C6BBC4-C01A-49FD-9817-40DD4783FFA4}" type="pres">
      <dgm:prSet presAssocID="{60E09F01-FAFA-4008-95A3-46C8155794DF}" presName="connTx" presStyleLbl="parChTrans1D2" presStyleIdx="1" presStyleCnt="4"/>
      <dgm:spPr/>
    </dgm:pt>
    <dgm:pt modelId="{0BF0C0F8-02EA-4F8C-9050-556818E3843F}" type="pres">
      <dgm:prSet presAssocID="{57A0BB02-E23C-4D4B-8624-65CF393E0461}" presName="root2" presStyleCnt="0"/>
      <dgm:spPr/>
    </dgm:pt>
    <dgm:pt modelId="{E781C59E-9C0B-4E2E-A710-16B2C6B3DBA8}" type="pres">
      <dgm:prSet presAssocID="{57A0BB02-E23C-4D4B-8624-65CF393E0461}" presName="LevelTwoTextNode" presStyleLbl="node2" presStyleIdx="1" presStyleCnt="4">
        <dgm:presLayoutVars>
          <dgm:chPref val="3"/>
        </dgm:presLayoutVars>
      </dgm:prSet>
      <dgm:spPr/>
    </dgm:pt>
    <dgm:pt modelId="{45E54642-2B98-4689-9928-9801291519AD}" type="pres">
      <dgm:prSet presAssocID="{57A0BB02-E23C-4D4B-8624-65CF393E0461}" presName="level3hierChild" presStyleCnt="0"/>
      <dgm:spPr/>
    </dgm:pt>
    <dgm:pt modelId="{A07629BF-AACE-4AD5-B20E-4979A6C6A019}" type="pres">
      <dgm:prSet presAssocID="{03C7954C-5465-4CA9-BDCF-0F30149FCD80}" presName="conn2-1" presStyleLbl="parChTrans1D3" presStyleIdx="2" presStyleCnt="4"/>
      <dgm:spPr/>
    </dgm:pt>
    <dgm:pt modelId="{DCA1E8CE-CF2A-4EAF-9C89-365CF868745A}" type="pres">
      <dgm:prSet presAssocID="{03C7954C-5465-4CA9-BDCF-0F30149FCD80}" presName="connTx" presStyleLbl="parChTrans1D3" presStyleIdx="2" presStyleCnt="4"/>
      <dgm:spPr/>
    </dgm:pt>
    <dgm:pt modelId="{54A067EB-7BF1-499B-AB95-31DD1F2283F7}" type="pres">
      <dgm:prSet presAssocID="{9CA793A1-DFD5-4255-B644-2167DFF8D344}" presName="root2" presStyleCnt="0"/>
      <dgm:spPr/>
    </dgm:pt>
    <dgm:pt modelId="{C8FB5820-90DA-4E15-9404-3153CE54F23C}" type="pres">
      <dgm:prSet presAssocID="{9CA793A1-DFD5-4255-B644-2167DFF8D344}" presName="LevelTwoTextNode" presStyleLbl="node3" presStyleIdx="2" presStyleCnt="4">
        <dgm:presLayoutVars>
          <dgm:chPref val="3"/>
        </dgm:presLayoutVars>
      </dgm:prSet>
      <dgm:spPr/>
    </dgm:pt>
    <dgm:pt modelId="{E08FD63E-F319-4238-97D2-30E727E1B5F0}" type="pres">
      <dgm:prSet presAssocID="{9CA793A1-DFD5-4255-B644-2167DFF8D344}" presName="level3hierChild" presStyleCnt="0"/>
      <dgm:spPr/>
    </dgm:pt>
    <dgm:pt modelId="{6E7D3328-B8C9-48CA-B3A8-752575C1528E}" type="pres">
      <dgm:prSet presAssocID="{1B4CC59E-3662-4198-AD71-BABD6FF6A59D}" presName="conn2-1" presStyleLbl="parChTrans1D2" presStyleIdx="2" presStyleCnt="4"/>
      <dgm:spPr/>
    </dgm:pt>
    <dgm:pt modelId="{C09D77EA-C197-4940-ACDE-F66852698E4D}" type="pres">
      <dgm:prSet presAssocID="{1B4CC59E-3662-4198-AD71-BABD6FF6A59D}" presName="connTx" presStyleLbl="parChTrans1D2" presStyleIdx="2" presStyleCnt="4"/>
      <dgm:spPr/>
    </dgm:pt>
    <dgm:pt modelId="{42FDBF21-7C95-4BA9-8247-31F00059FBFD}" type="pres">
      <dgm:prSet presAssocID="{A852046B-F9AE-452C-ACA9-4FADFB635943}" presName="root2" presStyleCnt="0"/>
      <dgm:spPr/>
    </dgm:pt>
    <dgm:pt modelId="{705176FF-4C7F-4F22-87FF-A22B8911B5AD}" type="pres">
      <dgm:prSet presAssocID="{A852046B-F9AE-452C-ACA9-4FADFB635943}" presName="LevelTwoTextNode" presStyleLbl="node2" presStyleIdx="2" presStyleCnt="4">
        <dgm:presLayoutVars>
          <dgm:chPref val="3"/>
        </dgm:presLayoutVars>
      </dgm:prSet>
      <dgm:spPr/>
    </dgm:pt>
    <dgm:pt modelId="{41B47FA5-6972-45C3-AA50-785CC843CAD3}" type="pres">
      <dgm:prSet presAssocID="{A852046B-F9AE-452C-ACA9-4FADFB635943}" presName="level3hierChild" presStyleCnt="0"/>
      <dgm:spPr/>
    </dgm:pt>
    <dgm:pt modelId="{67ACE1FC-9405-45D1-B36E-E92AFD40F044}" type="pres">
      <dgm:prSet presAssocID="{36CB4A70-E47F-44F6-BA71-0F6C697F2AF5}" presName="conn2-1" presStyleLbl="parChTrans1D2" presStyleIdx="3" presStyleCnt="4"/>
      <dgm:spPr/>
    </dgm:pt>
    <dgm:pt modelId="{B54DE437-9179-4AC0-A84F-FEED25B6A537}" type="pres">
      <dgm:prSet presAssocID="{36CB4A70-E47F-44F6-BA71-0F6C697F2AF5}" presName="connTx" presStyleLbl="parChTrans1D2" presStyleIdx="3" presStyleCnt="4"/>
      <dgm:spPr/>
    </dgm:pt>
    <dgm:pt modelId="{9DF0603C-56B9-4E37-B46B-FABBE0DA0E7F}" type="pres">
      <dgm:prSet presAssocID="{384D9B12-7A95-4B5E-A67D-C9FC3190EFF5}" presName="root2" presStyleCnt="0"/>
      <dgm:spPr/>
    </dgm:pt>
    <dgm:pt modelId="{FBDD0FB6-E502-44F0-9C83-9B8B44863437}" type="pres">
      <dgm:prSet presAssocID="{384D9B12-7A95-4B5E-A67D-C9FC3190EFF5}" presName="LevelTwoTextNode" presStyleLbl="node2" presStyleIdx="3" presStyleCnt="4">
        <dgm:presLayoutVars>
          <dgm:chPref val="3"/>
        </dgm:presLayoutVars>
      </dgm:prSet>
      <dgm:spPr/>
    </dgm:pt>
    <dgm:pt modelId="{D6A05265-A9E4-4D61-BD03-C7DF243E1D04}" type="pres">
      <dgm:prSet presAssocID="{384D9B12-7A95-4B5E-A67D-C9FC3190EFF5}" presName="level3hierChild" presStyleCnt="0"/>
      <dgm:spPr/>
    </dgm:pt>
    <dgm:pt modelId="{08631A83-6D13-4EA6-8522-5278AA5BA9CD}" type="pres">
      <dgm:prSet presAssocID="{B27268EE-DBBF-4158-B8CC-739AE09BA68C}" presName="conn2-1" presStyleLbl="parChTrans1D3" presStyleIdx="3" presStyleCnt="4"/>
      <dgm:spPr/>
    </dgm:pt>
    <dgm:pt modelId="{2B09928E-394F-47D1-830C-213CE7ED02B0}" type="pres">
      <dgm:prSet presAssocID="{B27268EE-DBBF-4158-B8CC-739AE09BA68C}" presName="connTx" presStyleLbl="parChTrans1D3" presStyleIdx="3" presStyleCnt="4"/>
      <dgm:spPr/>
    </dgm:pt>
    <dgm:pt modelId="{3934324F-28B4-4E84-AF25-2ADDC46EF4F4}" type="pres">
      <dgm:prSet presAssocID="{49164E57-D5C3-4906-B9F5-389A23BB9649}" presName="root2" presStyleCnt="0"/>
      <dgm:spPr/>
    </dgm:pt>
    <dgm:pt modelId="{3330E487-2ABF-4D5B-AD3D-A05868765802}" type="pres">
      <dgm:prSet presAssocID="{49164E57-D5C3-4906-B9F5-389A23BB9649}" presName="LevelTwoTextNode" presStyleLbl="node3" presStyleIdx="3" presStyleCnt="4">
        <dgm:presLayoutVars>
          <dgm:chPref val="3"/>
        </dgm:presLayoutVars>
      </dgm:prSet>
      <dgm:spPr/>
    </dgm:pt>
    <dgm:pt modelId="{275BD19B-0EEB-4588-9634-89B3E68EE13D}" type="pres">
      <dgm:prSet presAssocID="{49164E57-D5C3-4906-B9F5-389A23BB9649}" presName="level3hierChild" presStyleCnt="0"/>
      <dgm:spPr/>
    </dgm:pt>
  </dgm:ptLst>
  <dgm:cxnLst>
    <dgm:cxn modelId="{DEF53F0F-15A2-4F1C-8331-2741A0BEA310}" type="presOf" srcId="{60E09F01-FAFA-4008-95A3-46C8155794DF}" destId="{20938EF5-E6C4-4935-A230-6519D0C2B8C4}" srcOrd="0" destOrd="0" presId="urn:microsoft.com/office/officeart/2005/8/layout/hierarchy2"/>
    <dgm:cxn modelId="{6DBB4017-79DA-4C9F-A6FD-7BEC1493A23D}" type="presOf" srcId="{105E8593-AF95-4D8F-B522-A33EC0599E9F}" destId="{D8B932E8-29DE-4C97-9240-F6F04205975E}" srcOrd="0" destOrd="0" presId="urn:microsoft.com/office/officeart/2005/8/layout/hierarchy2"/>
    <dgm:cxn modelId="{BEDB8319-84F6-41CC-B263-90762549E643}" type="presOf" srcId="{47D5026E-287E-4E03-8C30-DFA7E60FC81F}" destId="{223DD4A8-986D-48E6-A5BB-74AB176E304C}" srcOrd="0" destOrd="0" presId="urn:microsoft.com/office/officeart/2005/8/layout/hierarchy2"/>
    <dgm:cxn modelId="{5311E422-02B3-46BC-BBA2-BE4F8B7791E7}" type="presOf" srcId="{7D629942-7768-463B-823B-EC8399ABDA60}" destId="{5CE8470C-6631-44FE-9153-D87A6072DFDD}" srcOrd="1" destOrd="0" presId="urn:microsoft.com/office/officeart/2005/8/layout/hierarchy2"/>
    <dgm:cxn modelId="{54968625-3676-490A-8A39-1C991F2368CC}" srcId="{47D5026E-287E-4E03-8C30-DFA7E60FC81F}" destId="{384D9B12-7A95-4B5E-A67D-C9FC3190EFF5}" srcOrd="3" destOrd="0" parTransId="{36CB4A70-E47F-44F6-BA71-0F6C697F2AF5}" sibTransId="{5445B259-51EC-44D1-867F-3DA0B079DC6D}"/>
    <dgm:cxn modelId="{DC600A27-9648-4F67-B772-178EEF746F60}" type="presOf" srcId="{799D9CF2-34CE-4D48-881E-992C78F0498B}" destId="{F0754156-85A2-4AB5-AC48-F2B8A45F7A78}" srcOrd="1" destOrd="0" presId="urn:microsoft.com/office/officeart/2005/8/layout/hierarchy2"/>
    <dgm:cxn modelId="{E5937728-B986-40AF-8FFC-29379B54459C}" type="presOf" srcId="{A852046B-F9AE-452C-ACA9-4FADFB635943}" destId="{705176FF-4C7F-4F22-87FF-A22B8911B5AD}" srcOrd="0" destOrd="0" presId="urn:microsoft.com/office/officeart/2005/8/layout/hierarchy2"/>
    <dgm:cxn modelId="{2B34A134-456D-4968-B936-2D9E97C44206}" type="presOf" srcId="{B27268EE-DBBF-4158-B8CC-739AE09BA68C}" destId="{2B09928E-394F-47D1-830C-213CE7ED02B0}" srcOrd="1" destOrd="0" presId="urn:microsoft.com/office/officeart/2005/8/layout/hierarchy2"/>
    <dgm:cxn modelId="{C94AB038-CC29-4956-9F69-BFE6B7BBDBE1}" type="presOf" srcId="{36CB4A70-E47F-44F6-BA71-0F6C697F2AF5}" destId="{B54DE437-9179-4AC0-A84F-FEED25B6A537}" srcOrd="1" destOrd="0" presId="urn:microsoft.com/office/officeart/2005/8/layout/hierarchy2"/>
    <dgm:cxn modelId="{8147165D-490C-45C0-96AB-7B63778F2F31}" srcId="{B2641999-87ED-47B5-9DDC-11C883E27701}" destId="{47D5026E-287E-4E03-8C30-DFA7E60FC81F}" srcOrd="0" destOrd="0" parTransId="{A61BB09C-6B8D-4F30-B7A8-5D74A53FEB9C}" sibTransId="{D8187CB8-D9A5-4266-B153-A78425DFEE0B}"/>
    <dgm:cxn modelId="{C5012C61-5E61-4641-A6EF-75FD609E7EDA}" type="presOf" srcId="{49164E57-D5C3-4906-B9F5-389A23BB9649}" destId="{3330E487-2ABF-4D5B-AD3D-A05868765802}" srcOrd="0" destOrd="0" presId="urn:microsoft.com/office/officeart/2005/8/layout/hierarchy2"/>
    <dgm:cxn modelId="{D4EFCF68-917D-496C-BE57-B76530001E67}" type="presOf" srcId="{45A6DC9C-649C-4727-9960-AEE2B7573140}" destId="{64AF16EC-0A2A-43AA-B541-CF10B2CA4B30}" srcOrd="0" destOrd="0" presId="urn:microsoft.com/office/officeart/2005/8/layout/hierarchy2"/>
    <dgm:cxn modelId="{C4004E69-938A-4022-BBA0-0AE2E6181B3E}" type="presOf" srcId="{A132BB3A-8DD2-4F4A-9878-923531A514F4}" destId="{BEA55DED-C681-4EBA-ACF6-E881DCBE22E5}" srcOrd="0" destOrd="0" presId="urn:microsoft.com/office/officeart/2005/8/layout/hierarchy2"/>
    <dgm:cxn modelId="{7675524A-213B-4B82-8106-B0D5382CC51E}" srcId="{47D5026E-287E-4E03-8C30-DFA7E60FC81F}" destId="{F41B737C-418B-4945-94D1-C1FF4212D90A}" srcOrd="0" destOrd="0" parTransId="{F3B740B9-1836-42CE-8B29-A6041945E874}" sibTransId="{8BBE8B3D-B693-4E97-8538-052825D8C085}"/>
    <dgm:cxn modelId="{BE2C5B4B-3787-4662-A263-938408FB2350}" type="presOf" srcId="{F3B740B9-1836-42CE-8B29-A6041945E874}" destId="{7B135562-25D5-4EDE-97E9-922E0BD03EDF}" srcOrd="0" destOrd="0" presId="urn:microsoft.com/office/officeart/2005/8/layout/hierarchy2"/>
    <dgm:cxn modelId="{EDBDD46E-35C8-4A13-A3E2-6F346FD50C7A}" srcId="{57A0BB02-E23C-4D4B-8624-65CF393E0461}" destId="{9CA793A1-DFD5-4255-B644-2167DFF8D344}" srcOrd="0" destOrd="0" parTransId="{03C7954C-5465-4CA9-BDCF-0F30149FCD80}" sibTransId="{B8956E35-997E-4191-A84B-746D1E567DF4}"/>
    <dgm:cxn modelId="{43726A51-223E-4473-B302-8FCD6F870C89}" type="presOf" srcId="{36CB4A70-E47F-44F6-BA71-0F6C697F2AF5}" destId="{67ACE1FC-9405-45D1-B36E-E92AFD40F044}" srcOrd="0" destOrd="0" presId="urn:microsoft.com/office/officeart/2005/8/layout/hierarchy2"/>
    <dgm:cxn modelId="{8DCDEC81-9030-4139-86A5-167526A7DBEA}" type="presOf" srcId="{57A0BB02-E23C-4D4B-8624-65CF393E0461}" destId="{E781C59E-9C0B-4E2E-A710-16B2C6B3DBA8}" srcOrd="0" destOrd="0" presId="urn:microsoft.com/office/officeart/2005/8/layout/hierarchy2"/>
    <dgm:cxn modelId="{08882A82-807B-4BCD-B576-0E113D3C56A4}" type="presOf" srcId="{9CA793A1-DFD5-4255-B644-2167DFF8D344}" destId="{C8FB5820-90DA-4E15-9404-3153CE54F23C}" srcOrd="0" destOrd="0" presId="urn:microsoft.com/office/officeart/2005/8/layout/hierarchy2"/>
    <dgm:cxn modelId="{646C6B82-1CD4-464B-8AAC-816078F84CF8}" srcId="{45A6DC9C-649C-4727-9960-AEE2B7573140}" destId="{105E8593-AF95-4D8F-B522-A33EC0599E9F}" srcOrd="0" destOrd="0" parTransId="{6B218841-C770-49A1-A87D-8EA41B2906E4}" sibTransId="{7323A511-C4D7-4252-A7E1-C10248B3513B}"/>
    <dgm:cxn modelId="{15475282-EA59-4E66-861E-57F5039F1216}" type="presOf" srcId="{6B218841-C770-49A1-A87D-8EA41B2906E4}" destId="{DB904DD8-6DA8-451E-9DF4-29B908BB7864}" srcOrd="0" destOrd="0" presId="urn:microsoft.com/office/officeart/2005/8/layout/hierarchy2"/>
    <dgm:cxn modelId="{7A959187-1D75-4893-9679-AF06DF2DBBB8}" type="presOf" srcId="{60E09F01-FAFA-4008-95A3-46C8155794DF}" destId="{67C6BBC4-C01A-49FD-9817-40DD4783FFA4}" srcOrd="1" destOrd="0" presId="urn:microsoft.com/office/officeart/2005/8/layout/hierarchy2"/>
    <dgm:cxn modelId="{6667108D-8BF0-4C56-89A2-34E1D424715D}" srcId="{F41B737C-418B-4945-94D1-C1FF4212D90A}" destId="{45A6DC9C-649C-4727-9960-AEE2B7573140}" srcOrd="0" destOrd="0" parTransId="{A132BB3A-8DD2-4F4A-9878-923531A514F4}" sibTransId="{9869E484-DE73-4A1F-A4F4-1769134A810F}"/>
    <dgm:cxn modelId="{AF3B858D-3C8F-4546-BEFC-AC489963C6C1}" type="presOf" srcId="{F3B740B9-1836-42CE-8B29-A6041945E874}" destId="{9110B68B-8B0A-4AC7-A797-14D5CE8B3F9F}" srcOrd="1" destOrd="0" presId="urn:microsoft.com/office/officeart/2005/8/layout/hierarchy2"/>
    <dgm:cxn modelId="{97CE948E-14A7-48AF-BFA5-8428E6032600}" type="presOf" srcId="{03C7954C-5465-4CA9-BDCF-0F30149FCD80}" destId="{A07629BF-AACE-4AD5-B20E-4979A6C6A019}" srcOrd="0" destOrd="0" presId="urn:microsoft.com/office/officeart/2005/8/layout/hierarchy2"/>
    <dgm:cxn modelId="{DCBF0C99-43E2-4749-9BE8-22162E4BCCD3}" type="presOf" srcId="{F41B737C-418B-4945-94D1-C1FF4212D90A}" destId="{3E7834DE-FE9B-4E10-AC1E-A4725E1DFA6E}" srcOrd="0" destOrd="0" presId="urn:microsoft.com/office/officeart/2005/8/layout/hierarchy2"/>
    <dgm:cxn modelId="{5144EA9B-7FEB-48C6-89B5-4FC1DE47E314}" type="presOf" srcId="{7D629942-7768-463B-823B-EC8399ABDA60}" destId="{6A2F356E-5B2B-4AAF-BFEA-21E9A2AF8D15}" srcOrd="0" destOrd="0" presId="urn:microsoft.com/office/officeart/2005/8/layout/hierarchy2"/>
    <dgm:cxn modelId="{48F03AA0-E4E9-4B2F-88E5-D1AF09BAA6F3}" type="presOf" srcId="{6B218841-C770-49A1-A87D-8EA41B2906E4}" destId="{46423033-4AE6-4D77-A228-AB0DBD9A7A26}" srcOrd="1" destOrd="0" presId="urn:microsoft.com/office/officeart/2005/8/layout/hierarchy2"/>
    <dgm:cxn modelId="{E9B25CA2-828B-4FF0-A8C3-75FA8B7D3284}" srcId="{384D9B12-7A95-4B5E-A67D-C9FC3190EFF5}" destId="{49164E57-D5C3-4906-B9F5-389A23BB9649}" srcOrd="0" destOrd="0" parTransId="{B27268EE-DBBF-4158-B8CC-739AE09BA68C}" sibTransId="{219CD046-B40B-49BA-8EC4-52D1A8629DA7}"/>
    <dgm:cxn modelId="{737E99AE-B5DA-4D32-BF25-24FE3E24BD58}" type="presOf" srcId="{1B4CC59E-3662-4198-AD71-BABD6FF6A59D}" destId="{C09D77EA-C197-4940-ACDE-F66852698E4D}" srcOrd="1" destOrd="0" presId="urn:microsoft.com/office/officeart/2005/8/layout/hierarchy2"/>
    <dgm:cxn modelId="{F05CCFB5-5686-4737-82E5-0AD15EB42558}" type="presOf" srcId="{1B4CC59E-3662-4198-AD71-BABD6FF6A59D}" destId="{6E7D3328-B8C9-48CA-B3A8-752575C1528E}" srcOrd="0" destOrd="0" presId="urn:microsoft.com/office/officeart/2005/8/layout/hierarchy2"/>
    <dgm:cxn modelId="{79E21EC0-268C-4F4D-A047-FD1940D9789F}" type="presOf" srcId="{6D7D8F64-4A6E-402D-964C-E7E36392C24D}" destId="{89A2444C-F021-4108-B9FF-BC957DBA0B5C}" srcOrd="0" destOrd="0" presId="urn:microsoft.com/office/officeart/2005/8/layout/hierarchy2"/>
    <dgm:cxn modelId="{8F9C7CC0-7DE6-4274-9994-382533E6831D}" type="presOf" srcId="{03C7954C-5465-4CA9-BDCF-0F30149FCD80}" destId="{DCA1E8CE-CF2A-4EAF-9C89-365CF868745A}" srcOrd="1" destOrd="0" presId="urn:microsoft.com/office/officeart/2005/8/layout/hierarchy2"/>
    <dgm:cxn modelId="{4E0575C5-753C-43E9-925C-E8E64626D1A6}" srcId="{F41B737C-418B-4945-94D1-C1FF4212D90A}" destId="{6D7D8F64-4A6E-402D-964C-E7E36392C24D}" srcOrd="1" destOrd="0" parTransId="{799D9CF2-34CE-4D48-881E-992C78F0498B}" sibTransId="{E5CF4D72-958B-4091-8DA8-F58C90667250}"/>
    <dgm:cxn modelId="{A97BA3C5-22A7-4DCC-BB6B-014D38A6F858}" type="presOf" srcId="{384D9B12-7A95-4B5E-A67D-C9FC3190EFF5}" destId="{FBDD0FB6-E502-44F0-9C83-9B8B44863437}" srcOrd="0" destOrd="0" presId="urn:microsoft.com/office/officeart/2005/8/layout/hierarchy2"/>
    <dgm:cxn modelId="{08D6ACC5-B65F-4ED0-8EB3-C52F1E98017E}" type="presOf" srcId="{A132BB3A-8DD2-4F4A-9878-923531A514F4}" destId="{0A54ADB1-098C-4518-B03A-BF6EA8CFC13D}" srcOrd="1" destOrd="0" presId="urn:microsoft.com/office/officeart/2005/8/layout/hierarchy2"/>
    <dgm:cxn modelId="{6B5A7EE8-23BA-4AD7-854F-98A3321F1F7F}" type="presOf" srcId="{B27268EE-DBBF-4158-B8CC-739AE09BA68C}" destId="{08631A83-6D13-4EA6-8522-5278AA5BA9CD}" srcOrd="0" destOrd="0" presId="urn:microsoft.com/office/officeart/2005/8/layout/hierarchy2"/>
    <dgm:cxn modelId="{105C4AE9-6082-445D-AF39-85060955BD86}" type="presOf" srcId="{4A9C7C80-0BE2-4AAF-8628-F993B99FB54C}" destId="{8CE5CE18-F25D-457C-A464-1356C658CFA9}" srcOrd="0" destOrd="0" presId="urn:microsoft.com/office/officeart/2005/8/layout/hierarchy2"/>
    <dgm:cxn modelId="{365C65EF-A5B9-4BDD-8468-B5607F297DEC}" srcId="{47D5026E-287E-4E03-8C30-DFA7E60FC81F}" destId="{A852046B-F9AE-452C-ACA9-4FADFB635943}" srcOrd="2" destOrd="0" parTransId="{1B4CC59E-3662-4198-AD71-BABD6FF6A59D}" sibTransId="{61EDC732-E3A5-4E86-98C6-4BE2E8180CEC}"/>
    <dgm:cxn modelId="{627393F2-72EE-4226-82DC-2C5FFCF2B41C}" srcId="{47D5026E-287E-4E03-8C30-DFA7E60FC81F}" destId="{57A0BB02-E23C-4D4B-8624-65CF393E0461}" srcOrd="1" destOrd="0" parTransId="{60E09F01-FAFA-4008-95A3-46C8155794DF}" sibTransId="{2730793F-2EE3-4FA3-BB5A-69B593841F0B}"/>
    <dgm:cxn modelId="{A97FFEF5-0151-4388-AD5D-803C398DC23C}" type="presOf" srcId="{B2641999-87ED-47B5-9DDC-11C883E27701}" destId="{8D9422A6-D121-4E9E-96B9-06075EEECAAD}" srcOrd="0" destOrd="0" presId="urn:microsoft.com/office/officeart/2005/8/layout/hierarchy2"/>
    <dgm:cxn modelId="{139DC2FA-2ADB-4F69-8655-002A579CACD5}" srcId="{45A6DC9C-649C-4727-9960-AEE2B7573140}" destId="{4A9C7C80-0BE2-4AAF-8628-F993B99FB54C}" srcOrd="1" destOrd="0" parTransId="{7D629942-7768-463B-823B-EC8399ABDA60}" sibTransId="{CCEF982B-F88B-43A6-9D3E-71DB2BDFBC68}"/>
    <dgm:cxn modelId="{75F92AFD-6DE2-4ED8-AF9A-8A3023A46ABE}" type="presOf" srcId="{799D9CF2-34CE-4D48-881E-992C78F0498B}" destId="{84972E17-441D-4E95-AC18-32818E7D3078}" srcOrd="0" destOrd="0" presId="urn:microsoft.com/office/officeart/2005/8/layout/hierarchy2"/>
    <dgm:cxn modelId="{ADFD6B2C-A6C6-41BF-B8DF-833600707EA7}" type="presParOf" srcId="{8D9422A6-D121-4E9E-96B9-06075EEECAAD}" destId="{D21F2A37-0C43-444C-B8C8-E38C4DDBA776}" srcOrd="0" destOrd="0" presId="urn:microsoft.com/office/officeart/2005/8/layout/hierarchy2"/>
    <dgm:cxn modelId="{020AD97A-F2E5-48D5-9AD1-D353B611367B}" type="presParOf" srcId="{D21F2A37-0C43-444C-B8C8-E38C4DDBA776}" destId="{223DD4A8-986D-48E6-A5BB-74AB176E304C}" srcOrd="0" destOrd="0" presId="urn:microsoft.com/office/officeart/2005/8/layout/hierarchy2"/>
    <dgm:cxn modelId="{D29B335A-4E05-48C1-8078-E6F61E12945D}" type="presParOf" srcId="{D21F2A37-0C43-444C-B8C8-E38C4DDBA776}" destId="{4DB6B6CA-4199-4CDD-B0FE-931F5BA874EB}" srcOrd="1" destOrd="0" presId="urn:microsoft.com/office/officeart/2005/8/layout/hierarchy2"/>
    <dgm:cxn modelId="{C56710DE-8B5A-47FD-AB05-4BA627FFA4AF}" type="presParOf" srcId="{4DB6B6CA-4199-4CDD-B0FE-931F5BA874EB}" destId="{7B135562-25D5-4EDE-97E9-922E0BD03EDF}" srcOrd="0" destOrd="0" presId="urn:microsoft.com/office/officeart/2005/8/layout/hierarchy2"/>
    <dgm:cxn modelId="{52BF695E-3C1B-45D2-9D5F-16FCC1E72E1A}" type="presParOf" srcId="{7B135562-25D5-4EDE-97E9-922E0BD03EDF}" destId="{9110B68B-8B0A-4AC7-A797-14D5CE8B3F9F}" srcOrd="0" destOrd="0" presId="urn:microsoft.com/office/officeart/2005/8/layout/hierarchy2"/>
    <dgm:cxn modelId="{EF193A9B-8206-409D-AAAE-E66ABAA36D48}" type="presParOf" srcId="{4DB6B6CA-4199-4CDD-B0FE-931F5BA874EB}" destId="{49379B1E-62E1-4952-BAFE-CCA154B33BB5}" srcOrd="1" destOrd="0" presId="urn:microsoft.com/office/officeart/2005/8/layout/hierarchy2"/>
    <dgm:cxn modelId="{B72C089D-3753-4FF8-9622-956E6B9E47B2}" type="presParOf" srcId="{49379B1E-62E1-4952-BAFE-CCA154B33BB5}" destId="{3E7834DE-FE9B-4E10-AC1E-A4725E1DFA6E}" srcOrd="0" destOrd="0" presId="urn:microsoft.com/office/officeart/2005/8/layout/hierarchy2"/>
    <dgm:cxn modelId="{5FCF849B-FCFE-4717-9A38-7F1ED21BC9C9}" type="presParOf" srcId="{49379B1E-62E1-4952-BAFE-CCA154B33BB5}" destId="{5E0F58FD-DFEA-407D-82A9-E8F810902F9A}" srcOrd="1" destOrd="0" presId="urn:microsoft.com/office/officeart/2005/8/layout/hierarchy2"/>
    <dgm:cxn modelId="{F2579A2E-BDD0-4CCF-B7C8-EED0ABBC1158}" type="presParOf" srcId="{5E0F58FD-DFEA-407D-82A9-E8F810902F9A}" destId="{BEA55DED-C681-4EBA-ACF6-E881DCBE22E5}" srcOrd="0" destOrd="0" presId="urn:microsoft.com/office/officeart/2005/8/layout/hierarchy2"/>
    <dgm:cxn modelId="{0B18B1F1-C40A-4D63-B13E-B4400259337D}" type="presParOf" srcId="{BEA55DED-C681-4EBA-ACF6-E881DCBE22E5}" destId="{0A54ADB1-098C-4518-B03A-BF6EA8CFC13D}" srcOrd="0" destOrd="0" presId="urn:microsoft.com/office/officeart/2005/8/layout/hierarchy2"/>
    <dgm:cxn modelId="{8FC92DE7-D77D-44C6-85DF-0ADA5CB38EE1}" type="presParOf" srcId="{5E0F58FD-DFEA-407D-82A9-E8F810902F9A}" destId="{EC0AE621-4E34-4FEB-B31B-326A9596905A}" srcOrd="1" destOrd="0" presId="urn:microsoft.com/office/officeart/2005/8/layout/hierarchy2"/>
    <dgm:cxn modelId="{33E669C8-4F32-453D-AE08-64AB52873FD0}" type="presParOf" srcId="{EC0AE621-4E34-4FEB-B31B-326A9596905A}" destId="{64AF16EC-0A2A-43AA-B541-CF10B2CA4B30}" srcOrd="0" destOrd="0" presId="urn:microsoft.com/office/officeart/2005/8/layout/hierarchy2"/>
    <dgm:cxn modelId="{5F8CBFBB-9FDD-4E29-A53F-813DBE2632EA}" type="presParOf" srcId="{EC0AE621-4E34-4FEB-B31B-326A9596905A}" destId="{85F4055F-2F71-42F5-94AF-844A0BC6D041}" srcOrd="1" destOrd="0" presId="urn:microsoft.com/office/officeart/2005/8/layout/hierarchy2"/>
    <dgm:cxn modelId="{2F796B4B-6EE4-4F4E-BA5D-A77D7F6764D9}" type="presParOf" srcId="{85F4055F-2F71-42F5-94AF-844A0BC6D041}" destId="{DB904DD8-6DA8-451E-9DF4-29B908BB7864}" srcOrd="0" destOrd="0" presId="urn:microsoft.com/office/officeart/2005/8/layout/hierarchy2"/>
    <dgm:cxn modelId="{66A3CB06-6BBE-44A8-BB5D-863929BB9BD0}" type="presParOf" srcId="{DB904DD8-6DA8-451E-9DF4-29B908BB7864}" destId="{46423033-4AE6-4D77-A228-AB0DBD9A7A26}" srcOrd="0" destOrd="0" presId="urn:microsoft.com/office/officeart/2005/8/layout/hierarchy2"/>
    <dgm:cxn modelId="{E9950273-E7B0-4A3B-BB7C-EC5E9C9A7624}" type="presParOf" srcId="{85F4055F-2F71-42F5-94AF-844A0BC6D041}" destId="{B2CB819D-A601-43B9-8990-F2A55200A756}" srcOrd="1" destOrd="0" presId="urn:microsoft.com/office/officeart/2005/8/layout/hierarchy2"/>
    <dgm:cxn modelId="{EA57302A-464F-4A1E-841C-FA62A62F174D}" type="presParOf" srcId="{B2CB819D-A601-43B9-8990-F2A55200A756}" destId="{D8B932E8-29DE-4C97-9240-F6F04205975E}" srcOrd="0" destOrd="0" presId="urn:microsoft.com/office/officeart/2005/8/layout/hierarchy2"/>
    <dgm:cxn modelId="{75AE9E95-58A7-478F-9C34-6B26089AEEE0}" type="presParOf" srcId="{B2CB819D-A601-43B9-8990-F2A55200A756}" destId="{DD9B3D98-8B7E-462D-87D5-2B502BA90204}" srcOrd="1" destOrd="0" presId="urn:microsoft.com/office/officeart/2005/8/layout/hierarchy2"/>
    <dgm:cxn modelId="{875C7183-5534-46E6-92CD-AF16F3614F5A}" type="presParOf" srcId="{85F4055F-2F71-42F5-94AF-844A0BC6D041}" destId="{6A2F356E-5B2B-4AAF-BFEA-21E9A2AF8D15}" srcOrd="2" destOrd="0" presId="urn:microsoft.com/office/officeart/2005/8/layout/hierarchy2"/>
    <dgm:cxn modelId="{E7ED7435-86B2-42B2-872C-E118E96BA621}" type="presParOf" srcId="{6A2F356E-5B2B-4AAF-BFEA-21E9A2AF8D15}" destId="{5CE8470C-6631-44FE-9153-D87A6072DFDD}" srcOrd="0" destOrd="0" presId="urn:microsoft.com/office/officeart/2005/8/layout/hierarchy2"/>
    <dgm:cxn modelId="{AB1FB289-7D24-4D29-BC71-62D31D0D39AE}" type="presParOf" srcId="{85F4055F-2F71-42F5-94AF-844A0BC6D041}" destId="{70C4EC6C-DD8A-4D19-B236-239B7FE5BAE5}" srcOrd="3" destOrd="0" presId="urn:microsoft.com/office/officeart/2005/8/layout/hierarchy2"/>
    <dgm:cxn modelId="{F993DF40-4397-403B-961A-EC3DE12AC679}" type="presParOf" srcId="{70C4EC6C-DD8A-4D19-B236-239B7FE5BAE5}" destId="{8CE5CE18-F25D-457C-A464-1356C658CFA9}" srcOrd="0" destOrd="0" presId="urn:microsoft.com/office/officeart/2005/8/layout/hierarchy2"/>
    <dgm:cxn modelId="{8308D4E1-4C31-4A33-A807-73C780E34C5A}" type="presParOf" srcId="{70C4EC6C-DD8A-4D19-B236-239B7FE5BAE5}" destId="{5C4DD34A-C144-4CB6-93E1-7B505E6C3F51}" srcOrd="1" destOrd="0" presId="urn:microsoft.com/office/officeart/2005/8/layout/hierarchy2"/>
    <dgm:cxn modelId="{AFE319F0-DFC9-4081-B527-9866778C74AC}" type="presParOf" srcId="{5E0F58FD-DFEA-407D-82A9-E8F810902F9A}" destId="{84972E17-441D-4E95-AC18-32818E7D3078}" srcOrd="2" destOrd="0" presId="urn:microsoft.com/office/officeart/2005/8/layout/hierarchy2"/>
    <dgm:cxn modelId="{936709CD-8B89-4AE8-A815-D60AB708964B}" type="presParOf" srcId="{84972E17-441D-4E95-AC18-32818E7D3078}" destId="{F0754156-85A2-4AB5-AC48-F2B8A45F7A78}" srcOrd="0" destOrd="0" presId="urn:microsoft.com/office/officeart/2005/8/layout/hierarchy2"/>
    <dgm:cxn modelId="{DEF641F4-0FE3-4EE9-B155-17B002E2CCC3}" type="presParOf" srcId="{5E0F58FD-DFEA-407D-82A9-E8F810902F9A}" destId="{0CB3CC83-3EFA-4917-AA37-37FA7FD33D05}" srcOrd="3" destOrd="0" presId="urn:microsoft.com/office/officeart/2005/8/layout/hierarchy2"/>
    <dgm:cxn modelId="{8F981100-C94C-4F48-A080-F0693A245556}" type="presParOf" srcId="{0CB3CC83-3EFA-4917-AA37-37FA7FD33D05}" destId="{89A2444C-F021-4108-B9FF-BC957DBA0B5C}" srcOrd="0" destOrd="0" presId="urn:microsoft.com/office/officeart/2005/8/layout/hierarchy2"/>
    <dgm:cxn modelId="{9D20B40B-4B09-4613-9728-1C14ECEF8F4D}" type="presParOf" srcId="{0CB3CC83-3EFA-4917-AA37-37FA7FD33D05}" destId="{A8FC092B-3A78-4A9D-B3BD-416DE2444715}" srcOrd="1" destOrd="0" presId="urn:microsoft.com/office/officeart/2005/8/layout/hierarchy2"/>
    <dgm:cxn modelId="{AF13F5CD-4F0C-45D4-A076-3B21A691C7D9}" type="presParOf" srcId="{4DB6B6CA-4199-4CDD-B0FE-931F5BA874EB}" destId="{20938EF5-E6C4-4935-A230-6519D0C2B8C4}" srcOrd="2" destOrd="0" presId="urn:microsoft.com/office/officeart/2005/8/layout/hierarchy2"/>
    <dgm:cxn modelId="{A95AC9F7-8AA0-4BE1-ACF4-3E77FF89059B}" type="presParOf" srcId="{20938EF5-E6C4-4935-A230-6519D0C2B8C4}" destId="{67C6BBC4-C01A-49FD-9817-40DD4783FFA4}" srcOrd="0" destOrd="0" presId="urn:microsoft.com/office/officeart/2005/8/layout/hierarchy2"/>
    <dgm:cxn modelId="{39038A2D-130B-40C9-B603-48E73627A8A1}" type="presParOf" srcId="{4DB6B6CA-4199-4CDD-B0FE-931F5BA874EB}" destId="{0BF0C0F8-02EA-4F8C-9050-556818E3843F}" srcOrd="3" destOrd="0" presId="urn:microsoft.com/office/officeart/2005/8/layout/hierarchy2"/>
    <dgm:cxn modelId="{9E3432D3-9699-4B0D-9391-F34F8E5FA419}" type="presParOf" srcId="{0BF0C0F8-02EA-4F8C-9050-556818E3843F}" destId="{E781C59E-9C0B-4E2E-A710-16B2C6B3DBA8}" srcOrd="0" destOrd="0" presId="urn:microsoft.com/office/officeart/2005/8/layout/hierarchy2"/>
    <dgm:cxn modelId="{C8CBD4DC-DEE1-44C4-A6AD-D344A83C9D29}" type="presParOf" srcId="{0BF0C0F8-02EA-4F8C-9050-556818E3843F}" destId="{45E54642-2B98-4689-9928-9801291519AD}" srcOrd="1" destOrd="0" presId="urn:microsoft.com/office/officeart/2005/8/layout/hierarchy2"/>
    <dgm:cxn modelId="{0622C37A-DDFA-45F1-9FE4-098165051436}" type="presParOf" srcId="{45E54642-2B98-4689-9928-9801291519AD}" destId="{A07629BF-AACE-4AD5-B20E-4979A6C6A019}" srcOrd="0" destOrd="0" presId="urn:microsoft.com/office/officeart/2005/8/layout/hierarchy2"/>
    <dgm:cxn modelId="{C597FCBD-ED14-475C-BC26-B3EA2BD1D5AE}" type="presParOf" srcId="{A07629BF-AACE-4AD5-B20E-4979A6C6A019}" destId="{DCA1E8CE-CF2A-4EAF-9C89-365CF868745A}" srcOrd="0" destOrd="0" presId="urn:microsoft.com/office/officeart/2005/8/layout/hierarchy2"/>
    <dgm:cxn modelId="{5FB32A7B-436C-42DA-A3BD-C249364A1CF4}" type="presParOf" srcId="{45E54642-2B98-4689-9928-9801291519AD}" destId="{54A067EB-7BF1-499B-AB95-31DD1F2283F7}" srcOrd="1" destOrd="0" presId="urn:microsoft.com/office/officeart/2005/8/layout/hierarchy2"/>
    <dgm:cxn modelId="{89D31E1A-5D21-4232-8819-C366B2ACF8F2}" type="presParOf" srcId="{54A067EB-7BF1-499B-AB95-31DD1F2283F7}" destId="{C8FB5820-90DA-4E15-9404-3153CE54F23C}" srcOrd="0" destOrd="0" presId="urn:microsoft.com/office/officeart/2005/8/layout/hierarchy2"/>
    <dgm:cxn modelId="{9EF34DAB-ABBA-49A1-944D-6A6DD487BA93}" type="presParOf" srcId="{54A067EB-7BF1-499B-AB95-31DD1F2283F7}" destId="{E08FD63E-F319-4238-97D2-30E727E1B5F0}" srcOrd="1" destOrd="0" presId="urn:microsoft.com/office/officeart/2005/8/layout/hierarchy2"/>
    <dgm:cxn modelId="{88F18266-93E2-4BA8-9D20-B520E7884363}" type="presParOf" srcId="{4DB6B6CA-4199-4CDD-B0FE-931F5BA874EB}" destId="{6E7D3328-B8C9-48CA-B3A8-752575C1528E}" srcOrd="4" destOrd="0" presId="urn:microsoft.com/office/officeart/2005/8/layout/hierarchy2"/>
    <dgm:cxn modelId="{C595D7CC-0CAD-4D13-82C7-DFBB8692B36F}" type="presParOf" srcId="{6E7D3328-B8C9-48CA-B3A8-752575C1528E}" destId="{C09D77EA-C197-4940-ACDE-F66852698E4D}" srcOrd="0" destOrd="0" presId="urn:microsoft.com/office/officeart/2005/8/layout/hierarchy2"/>
    <dgm:cxn modelId="{2DBFC113-EE96-4912-8E92-A313074705AE}" type="presParOf" srcId="{4DB6B6CA-4199-4CDD-B0FE-931F5BA874EB}" destId="{42FDBF21-7C95-4BA9-8247-31F00059FBFD}" srcOrd="5" destOrd="0" presId="urn:microsoft.com/office/officeart/2005/8/layout/hierarchy2"/>
    <dgm:cxn modelId="{0A2336A3-3317-4252-8A74-D384C032507B}" type="presParOf" srcId="{42FDBF21-7C95-4BA9-8247-31F00059FBFD}" destId="{705176FF-4C7F-4F22-87FF-A22B8911B5AD}" srcOrd="0" destOrd="0" presId="urn:microsoft.com/office/officeart/2005/8/layout/hierarchy2"/>
    <dgm:cxn modelId="{E6F86B9A-2E46-4DC7-9BA2-4303A915B3DE}" type="presParOf" srcId="{42FDBF21-7C95-4BA9-8247-31F00059FBFD}" destId="{41B47FA5-6972-45C3-AA50-785CC843CAD3}" srcOrd="1" destOrd="0" presId="urn:microsoft.com/office/officeart/2005/8/layout/hierarchy2"/>
    <dgm:cxn modelId="{134FE259-0A58-4292-B251-A45632997784}" type="presParOf" srcId="{4DB6B6CA-4199-4CDD-B0FE-931F5BA874EB}" destId="{67ACE1FC-9405-45D1-B36E-E92AFD40F044}" srcOrd="6" destOrd="0" presId="urn:microsoft.com/office/officeart/2005/8/layout/hierarchy2"/>
    <dgm:cxn modelId="{1B0D1538-7184-4F95-A119-7DB34F4976AE}" type="presParOf" srcId="{67ACE1FC-9405-45D1-B36E-E92AFD40F044}" destId="{B54DE437-9179-4AC0-A84F-FEED25B6A537}" srcOrd="0" destOrd="0" presId="urn:microsoft.com/office/officeart/2005/8/layout/hierarchy2"/>
    <dgm:cxn modelId="{CE92C6DB-9D6B-44F6-A3B0-DBB37CB8D34A}" type="presParOf" srcId="{4DB6B6CA-4199-4CDD-B0FE-931F5BA874EB}" destId="{9DF0603C-56B9-4E37-B46B-FABBE0DA0E7F}" srcOrd="7" destOrd="0" presId="urn:microsoft.com/office/officeart/2005/8/layout/hierarchy2"/>
    <dgm:cxn modelId="{F50E1252-FD97-46A2-9222-65677463DB55}" type="presParOf" srcId="{9DF0603C-56B9-4E37-B46B-FABBE0DA0E7F}" destId="{FBDD0FB6-E502-44F0-9C83-9B8B44863437}" srcOrd="0" destOrd="0" presId="urn:microsoft.com/office/officeart/2005/8/layout/hierarchy2"/>
    <dgm:cxn modelId="{F67A0792-B90E-4EDF-A9A4-A849BC67004C}" type="presParOf" srcId="{9DF0603C-56B9-4E37-B46B-FABBE0DA0E7F}" destId="{D6A05265-A9E4-4D61-BD03-C7DF243E1D04}" srcOrd="1" destOrd="0" presId="urn:microsoft.com/office/officeart/2005/8/layout/hierarchy2"/>
    <dgm:cxn modelId="{F6296FDB-B641-4F1E-9F3D-829CE4D1FB0C}" type="presParOf" srcId="{D6A05265-A9E4-4D61-BD03-C7DF243E1D04}" destId="{08631A83-6D13-4EA6-8522-5278AA5BA9CD}" srcOrd="0" destOrd="0" presId="urn:microsoft.com/office/officeart/2005/8/layout/hierarchy2"/>
    <dgm:cxn modelId="{829DE345-BF20-450A-9C06-B10115F67EAD}" type="presParOf" srcId="{08631A83-6D13-4EA6-8522-5278AA5BA9CD}" destId="{2B09928E-394F-47D1-830C-213CE7ED02B0}" srcOrd="0" destOrd="0" presId="urn:microsoft.com/office/officeart/2005/8/layout/hierarchy2"/>
    <dgm:cxn modelId="{E73503D6-C456-4DC0-BB79-426DCB0202F7}" type="presParOf" srcId="{D6A05265-A9E4-4D61-BD03-C7DF243E1D04}" destId="{3934324F-28B4-4E84-AF25-2ADDC46EF4F4}" srcOrd="1" destOrd="0" presId="urn:microsoft.com/office/officeart/2005/8/layout/hierarchy2"/>
    <dgm:cxn modelId="{C0182299-D6C8-4264-9A77-9A605A5EE261}" type="presParOf" srcId="{3934324F-28B4-4E84-AF25-2ADDC46EF4F4}" destId="{3330E487-2ABF-4D5B-AD3D-A05868765802}" srcOrd="0" destOrd="0" presId="urn:microsoft.com/office/officeart/2005/8/layout/hierarchy2"/>
    <dgm:cxn modelId="{9DF2C3EE-54EB-4CFD-BDAE-C7B375888ADF}" type="presParOf" srcId="{3934324F-28B4-4E84-AF25-2ADDC46EF4F4}" destId="{275BD19B-0EEB-4588-9634-89B3E68EE13D}"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DE2AE-35B5-4B3F-B67B-F8C49C77932D}">
      <dsp:nvSpPr>
        <dsp:cNvPr id="0" name=""/>
        <dsp:cNvSpPr/>
      </dsp:nvSpPr>
      <dsp:spPr>
        <a:xfrm>
          <a:off x="263065" y="1361720"/>
          <a:ext cx="916818" cy="75601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C8E109-350B-4585-89FD-7079948ED8B7}">
      <dsp:nvSpPr>
        <dsp:cNvPr id="0" name=""/>
        <dsp:cNvSpPr/>
      </dsp:nvSpPr>
      <dsp:spPr>
        <a:xfrm>
          <a:off x="2393" y="2190283"/>
          <a:ext cx="1573450" cy="15734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Introduction to Stata</a:t>
          </a:r>
        </a:p>
      </dsp:txBody>
      <dsp:txXfrm>
        <a:off x="48478" y="2236368"/>
        <a:ext cx="1481280" cy="1481280"/>
      </dsp:txXfrm>
    </dsp:sp>
    <dsp:sp modelId="{237A3609-2487-4D22-A806-10CCBF10B91E}">
      <dsp:nvSpPr>
        <dsp:cNvPr id="0" name=""/>
        <dsp:cNvSpPr/>
      </dsp:nvSpPr>
      <dsp:spPr>
        <a:xfrm>
          <a:off x="1605982" y="1550686"/>
          <a:ext cx="426098"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605982" y="1626302"/>
        <a:ext cx="312675" cy="226846"/>
      </dsp:txXfrm>
    </dsp:sp>
    <dsp:sp modelId="{F034C0DD-7811-4705-AD64-F09837C56EAC}">
      <dsp:nvSpPr>
        <dsp:cNvPr id="0" name=""/>
        <dsp:cNvSpPr/>
      </dsp:nvSpPr>
      <dsp:spPr>
        <a:xfrm>
          <a:off x="2397307" y="1361720"/>
          <a:ext cx="916818" cy="75601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9D4D15-0EA0-4F37-AA42-49E9CD3521A6}">
      <dsp:nvSpPr>
        <dsp:cNvPr id="0" name=""/>
        <dsp:cNvSpPr/>
      </dsp:nvSpPr>
      <dsp:spPr>
        <a:xfrm>
          <a:off x="2185647" y="2190283"/>
          <a:ext cx="1573450" cy="15734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Data Cleaning &amp; Tidying</a:t>
          </a:r>
        </a:p>
      </dsp:txBody>
      <dsp:txXfrm>
        <a:off x="2231732" y="2236368"/>
        <a:ext cx="1481280" cy="1481280"/>
      </dsp:txXfrm>
    </dsp:sp>
    <dsp:sp modelId="{73FF78C4-CD5B-4438-8A5A-D0D4007C24B6}">
      <dsp:nvSpPr>
        <dsp:cNvPr id="0" name=""/>
        <dsp:cNvSpPr/>
      </dsp:nvSpPr>
      <dsp:spPr>
        <a:xfrm>
          <a:off x="3757377" y="1550686"/>
          <a:ext cx="443252"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757377" y="1626302"/>
        <a:ext cx="329829" cy="226846"/>
      </dsp:txXfrm>
    </dsp:sp>
    <dsp:sp modelId="{0B33FF0F-8E1A-4196-B1AA-321D9649A676}">
      <dsp:nvSpPr>
        <dsp:cNvPr id="0" name=""/>
        <dsp:cNvSpPr/>
      </dsp:nvSpPr>
      <dsp:spPr>
        <a:xfrm>
          <a:off x="4580561" y="1361720"/>
          <a:ext cx="916818" cy="756011"/>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779C51-4DA4-4923-8579-B85FD117348B}">
      <dsp:nvSpPr>
        <dsp:cNvPr id="0" name=""/>
        <dsp:cNvSpPr/>
      </dsp:nvSpPr>
      <dsp:spPr>
        <a:xfrm>
          <a:off x="4368901" y="2190283"/>
          <a:ext cx="1573450" cy="15734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Descriptive Analysis with tables</a:t>
          </a:r>
        </a:p>
      </dsp:txBody>
      <dsp:txXfrm>
        <a:off x="4414986" y="2236368"/>
        <a:ext cx="1481280" cy="1481280"/>
      </dsp:txXfrm>
    </dsp:sp>
    <dsp:sp modelId="{462702D6-5E4C-4D7A-AB4B-9D1F11E0B1A7}">
      <dsp:nvSpPr>
        <dsp:cNvPr id="0" name=""/>
        <dsp:cNvSpPr/>
      </dsp:nvSpPr>
      <dsp:spPr>
        <a:xfrm>
          <a:off x="5940632" y="1550686"/>
          <a:ext cx="443252"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940632" y="1626302"/>
        <a:ext cx="329829" cy="226846"/>
      </dsp:txXfrm>
    </dsp:sp>
    <dsp:sp modelId="{A20277FC-CB4F-406F-BFEC-EDF8297D3F0F}">
      <dsp:nvSpPr>
        <dsp:cNvPr id="0" name=""/>
        <dsp:cNvSpPr/>
      </dsp:nvSpPr>
      <dsp:spPr>
        <a:xfrm>
          <a:off x="6763815" y="1361720"/>
          <a:ext cx="916818" cy="756011"/>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EF0E08-EBF3-4448-BE39-EE8D1A46FFE7}">
      <dsp:nvSpPr>
        <dsp:cNvPr id="0" name=""/>
        <dsp:cNvSpPr/>
      </dsp:nvSpPr>
      <dsp:spPr>
        <a:xfrm>
          <a:off x="6552156" y="2190283"/>
          <a:ext cx="1573450" cy="15734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Descriptive Analysis with graphs</a:t>
          </a:r>
        </a:p>
      </dsp:txBody>
      <dsp:txXfrm>
        <a:off x="6598241" y="2236368"/>
        <a:ext cx="1481280" cy="1481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DE2AE-35B5-4B3F-B67B-F8C49C77932D}">
      <dsp:nvSpPr>
        <dsp:cNvPr id="0" name=""/>
        <dsp:cNvSpPr/>
      </dsp:nvSpPr>
      <dsp:spPr>
        <a:xfrm>
          <a:off x="263065" y="1361720"/>
          <a:ext cx="916818" cy="75601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C8E109-350B-4585-89FD-7079948ED8B7}">
      <dsp:nvSpPr>
        <dsp:cNvPr id="0" name=""/>
        <dsp:cNvSpPr/>
      </dsp:nvSpPr>
      <dsp:spPr>
        <a:xfrm>
          <a:off x="2393" y="2190283"/>
          <a:ext cx="1573450" cy="15734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Introduction to Stata</a:t>
          </a:r>
        </a:p>
      </dsp:txBody>
      <dsp:txXfrm>
        <a:off x="48478" y="2236368"/>
        <a:ext cx="1481280" cy="1481280"/>
      </dsp:txXfrm>
    </dsp:sp>
    <dsp:sp modelId="{237A3609-2487-4D22-A806-10CCBF10B91E}">
      <dsp:nvSpPr>
        <dsp:cNvPr id="0" name=""/>
        <dsp:cNvSpPr/>
      </dsp:nvSpPr>
      <dsp:spPr>
        <a:xfrm>
          <a:off x="1605982" y="1550686"/>
          <a:ext cx="426098"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605982" y="1626302"/>
        <a:ext cx="312675" cy="226846"/>
      </dsp:txXfrm>
    </dsp:sp>
    <dsp:sp modelId="{F034C0DD-7811-4705-AD64-F09837C56EAC}">
      <dsp:nvSpPr>
        <dsp:cNvPr id="0" name=""/>
        <dsp:cNvSpPr/>
      </dsp:nvSpPr>
      <dsp:spPr>
        <a:xfrm>
          <a:off x="2397307" y="1361720"/>
          <a:ext cx="916818" cy="75601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9D4D15-0EA0-4F37-AA42-49E9CD3521A6}">
      <dsp:nvSpPr>
        <dsp:cNvPr id="0" name=""/>
        <dsp:cNvSpPr/>
      </dsp:nvSpPr>
      <dsp:spPr>
        <a:xfrm>
          <a:off x="2185647" y="2190283"/>
          <a:ext cx="1573450" cy="1573450"/>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Data Cleaning &amp; Tidying</a:t>
          </a:r>
        </a:p>
      </dsp:txBody>
      <dsp:txXfrm>
        <a:off x="2231732" y="2236368"/>
        <a:ext cx="1481280" cy="1481280"/>
      </dsp:txXfrm>
    </dsp:sp>
    <dsp:sp modelId="{73FF78C4-CD5B-4438-8A5A-D0D4007C24B6}">
      <dsp:nvSpPr>
        <dsp:cNvPr id="0" name=""/>
        <dsp:cNvSpPr/>
      </dsp:nvSpPr>
      <dsp:spPr>
        <a:xfrm>
          <a:off x="3757377" y="1550686"/>
          <a:ext cx="443252"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757377" y="1626302"/>
        <a:ext cx="329829" cy="226846"/>
      </dsp:txXfrm>
    </dsp:sp>
    <dsp:sp modelId="{0B33FF0F-8E1A-4196-B1AA-321D9649A676}">
      <dsp:nvSpPr>
        <dsp:cNvPr id="0" name=""/>
        <dsp:cNvSpPr/>
      </dsp:nvSpPr>
      <dsp:spPr>
        <a:xfrm>
          <a:off x="4580561" y="1361720"/>
          <a:ext cx="916818" cy="756011"/>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779C51-4DA4-4923-8579-B85FD117348B}">
      <dsp:nvSpPr>
        <dsp:cNvPr id="0" name=""/>
        <dsp:cNvSpPr/>
      </dsp:nvSpPr>
      <dsp:spPr>
        <a:xfrm>
          <a:off x="4368901" y="2190283"/>
          <a:ext cx="1573450" cy="1573450"/>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Descriptive Analysis with tables</a:t>
          </a:r>
        </a:p>
      </dsp:txBody>
      <dsp:txXfrm>
        <a:off x="4414986" y="2236368"/>
        <a:ext cx="1481280" cy="1481280"/>
      </dsp:txXfrm>
    </dsp:sp>
    <dsp:sp modelId="{462702D6-5E4C-4D7A-AB4B-9D1F11E0B1A7}">
      <dsp:nvSpPr>
        <dsp:cNvPr id="0" name=""/>
        <dsp:cNvSpPr/>
      </dsp:nvSpPr>
      <dsp:spPr>
        <a:xfrm>
          <a:off x="5940632" y="1550686"/>
          <a:ext cx="443252"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940632" y="1626302"/>
        <a:ext cx="329829" cy="226846"/>
      </dsp:txXfrm>
    </dsp:sp>
    <dsp:sp modelId="{A20277FC-CB4F-406F-BFEC-EDF8297D3F0F}">
      <dsp:nvSpPr>
        <dsp:cNvPr id="0" name=""/>
        <dsp:cNvSpPr/>
      </dsp:nvSpPr>
      <dsp:spPr>
        <a:xfrm>
          <a:off x="6763815" y="1361720"/>
          <a:ext cx="916818" cy="756011"/>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EF0E08-EBF3-4448-BE39-EE8D1A46FFE7}">
      <dsp:nvSpPr>
        <dsp:cNvPr id="0" name=""/>
        <dsp:cNvSpPr/>
      </dsp:nvSpPr>
      <dsp:spPr>
        <a:xfrm>
          <a:off x="6552156" y="2190283"/>
          <a:ext cx="1573450" cy="1573450"/>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Descriptive Analysis with graphs</a:t>
          </a:r>
        </a:p>
      </dsp:txBody>
      <dsp:txXfrm>
        <a:off x="6598241" y="2236368"/>
        <a:ext cx="1481280" cy="1481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258BE-5BE8-4090-B408-7A0EF1F924C2}">
      <dsp:nvSpPr>
        <dsp:cNvPr id="0" name=""/>
        <dsp:cNvSpPr/>
      </dsp:nvSpPr>
      <dsp:spPr>
        <a:xfrm>
          <a:off x="7143" y="206877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Starts with a data input</a:t>
          </a:r>
        </a:p>
      </dsp:txBody>
      <dsp:txXfrm>
        <a:off x="44665" y="2106299"/>
        <a:ext cx="2060143" cy="1206068"/>
      </dsp:txXfrm>
    </dsp:sp>
    <dsp:sp modelId="{7723801D-A0EB-49E7-9A4E-AB56FE3C7535}">
      <dsp:nvSpPr>
        <dsp:cNvPr id="0" name=""/>
        <dsp:cNvSpPr/>
      </dsp:nvSpPr>
      <dsp:spPr>
        <a:xfrm>
          <a:off x="2355850"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355850" y="2550475"/>
        <a:ext cx="316861" cy="317716"/>
      </dsp:txXfrm>
    </dsp:sp>
    <dsp:sp modelId="{1948916D-19ED-4C0A-9CCC-4446CABC3638}">
      <dsp:nvSpPr>
        <dsp:cNvPr id="0" name=""/>
        <dsp:cNvSpPr/>
      </dsp:nvSpPr>
      <dsp:spPr>
        <a:xfrm>
          <a:off x="2996406" y="206877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Runs some process with the data</a:t>
          </a:r>
        </a:p>
      </dsp:txBody>
      <dsp:txXfrm>
        <a:off x="3033928" y="2106299"/>
        <a:ext cx="2060143" cy="1206068"/>
      </dsp:txXfrm>
    </dsp:sp>
    <dsp:sp modelId="{2FBD4C84-A983-41A5-8996-C52677F4E888}">
      <dsp:nvSpPr>
        <dsp:cNvPr id="0" name=""/>
        <dsp:cNvSpPr/>
      </dsp:nvSpPr>
      <dsp:spPr>
        <a:xfrm>
          <a:off x="5345112"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345112" y="2550475"/>
        <a:ext cx="316861" cy="317716"/>
      </dsp:txXfrm>
    </dsp:sp>
    <dsp:sp modelId="{E7F7A30B-1DDA-493A-AD1E-1CE9BCAF2616}">
      <dsp:nvSpPr>
        <dsp:cNvPr id="0" name=""/>
        <dsp:cNvSpPr/>
      </dsp:nvSpPr>
      <dsp:spPr>
        <a:xfrm>
          <a:off x="5985668" y="206877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Produces an output with the result</a:t>
          </a:r>
        </a:p>
      </dsp:txBody>
      <dsp:txXfrm>
        <a:off x="6023190" y="2106299"/>
        <a:ext cx="2060143" cy="12060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258BE-5BE8-4090-B408-7A0EF1F924C2}">
      <dsp:nvSpPr>
        <dsp:cNvPr id="0" name=""/>
        <dsp:cNvSpPr/>
      </dsp:nvSpPr>
      <dsp:spPr>
        <a:xfrm>
          <a:off x="7143" y="750343"/>
          <a:ext cx="2135187" cy="1281112"/>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Starts with a data input</a:t>
          </a:r>
        </a:p>
      </dsp:txBody>
      <dsp:txXfrm>
        <a:off x="44665" y="787865"/>
        <a:ext cx="2060143" cy="1206068"/>
      </dsp:txXfrm>
    </dsp:sp>
    <dsp:sp modelId="{7723801D-A0EB-49E7-9A4E-AB56FE3C7535}">
      <dsp:nvSpPr>
        <dsp:cNvPr id="0" name=""/>
        <dsp:cNvSpPr/>
      </dsp:nvSpPr>
      <dsp:spPr>
        <a:xfrm>
          <a:off x="2355850" y="1126136"/>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355850" y="1232041"/>
        <a:ext cx="316861" cy="317716"/>
      </dsp:txXfrm>
    </dsp:sp>
    <dsp:sp modelId="{1948916D-19ED-4C0A-9CCC-4446CABC3638}">
      <dsp:nvSpPr>
        <dsp:cNvPr id="0" name=""/>
        <dsp:cNvSpPr/>
      </dsp:nvSpPr>
      <dsp:spPr>
        <a:xfrm>
          <a:off x="2996406" y="750343"/>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Runs some process with the data</a:t>
          </a:r>
        </a:p>
      </dsp:txBody>
      <dsp:txXfrm>
        <a:off x="3033928" y="787865"/>
        <a:ext cx="2060143" cy="1206068"/>
      </dsp:txXfrm>
    </dsp:sp>
    <dsp:sp modelId="{2FBD4C84-A983-41A5-8996-C52677F4E888}">
      <dsp:nvSpPr>
        <dsp:cNvPr id="0" name=""/>
        <dsp:cNvSpPr/>
      </dsp:nvSpPr>
      <dsp:spPr>
        <a:xfrm>
          <a:off x="5345112" y="1126136"/>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345112" y="1232041"/>
        <a:ext cx="316861" cy="317716"/>
      </dsp:txXfrm>
    </dsp:sp>
    <dsp:sp modelId="{E7F7A30B-1DDA-493A-AD1E-1CE9BCAF2616}">
      <dsp:nvSpPr>
        <dsp:cNvPr id="0" name=""/>
        <dsp:cNvSpPr/>
      </dsp:nvSpPr>
      <dsp:spPr>
        <a:xfrm>
          <a:off x="5985668" y="750343"/>
          <a:ext cx="2135187" cy="1281112"/>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Produces an output with the result</a:t>
          </a:r>
        </a:p>
      </dsp:txBody>
      <dsp:txXfrm>
        <a:off x="6023190" y="787865"/>
        <a:ext cx="2060143" cy="12060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3098C3-86FE-4242-8613-24B19039589B}">
      <dsp:nvSpPr>
        <dsp:cNvPr id="0" name=""/>
        <dsp:cNvSpPr/>
      </dsp:nvSpPr>
      <dsp:spPr>
        <a:xfrm>
          <a:off x="390830" y="46467"/>
          <a:ext cx="1001496" cy="10014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470977-C88C-4B7F-90AD-6DFEA5CF883C}">
      <dsp:nvSpPr>
        <dsp:cNvPr id="0" name=""/>
        <dsp:cNvSpPr/>
      </dsp:nvSpPr>
      <dsp:spPr>
        <a:xfrm>
          <a:off x="604262" y="259904"/>
          <a:ext cx="574628" cy="5746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9346FF-043A-4FB0-9E7B-467DDE4A1070}">
      <dsp:nvSpPr>
        <dsp:cNvPr id="0" name=""/>
        <dsp:cNvSpPr/>
      </dsp:nvSpPr>
      <dsp:spPr>
        <a:xfrm>
          <a:off x="70674" y="1359906"/>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a:latin typeface="Lato" panose="020F0502020204030203" pitchFamily="34" charset="0"/>
              <a:ea typeface="Lato" panose="020F0502020204030203" pitchFamily="34" charset="0"/>
              <a:cs typeface="Lato" panose="020F0502020204030203" pitchFamily="34" charset="0"/>
            </a:rPr>
            <a:t>Your code is an output</a:t>
          </a:r>
        </a:p>
      </dsp:txBody>
      <dsp:txXfrm>
        <a:off x="70674" y="1359906"/>
        <a:ext cx="1641796" cy="656718"/>
      </dsp:txXfrm>
    </dsp:sp>
    <dsp:sp modelId="{FD7EEEFB-8EC5-4D53-83D7-D96EA4A6DF9A}">
      <dsp:nvSpPr>
        <dsp:cNvPr id="0" name=""/>
        <dsp:cNvSpPr/>
      </dsp:nvSpPr>
      <dsp:spPr>
        <a:xfrm>
          <a:off x="3029852" y="288"/>
          <a:ext cx="1001496" cy="10014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C88396-2A8E-4FB4-A53B-DD029FE1535F}">
      <dsp:nvSpPr>
        <dsp:cNvPr id="0" name=""/>
        <dsp:cNvSpPr/>
      </dsp:nvSpPr>
      <dsp:spPr>
        <a:xfrm>
          <a:off x="3243287" y="213721"/>
          <a:ext cx="574628" cy="5746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55660F-0214-4568-9A9F-2708C48E84C0}">
      <dsp:nvSpPr>
        <dsp:cNvPr id="0" name=""/>
        <dsp:cNvSpPr/>
      </dsp:nvSpPr>
      <dsp:spPr>
        <a:xfrm>
          <a:off x="2709698"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a:latin typeface="Lato" panose="020F0502020204030203" pitchFamily="34" charset="0"/>
              <a:ea typeface="Lato" panose="020F0502020204030203" pitchFamily="34" charset="0"/>
              <a:cs typeface="Lato" panose="020F0502020204030203" pitchFamily="34" charset="0"/>
            </a:rPr>
            <a:t>Know your data</a:t>
          </a:r>
        </a:p>
      </dsp:txBody>
      <dsp:txXfrm>
        <a:off x="2709698" y="1313725"/>
        <a:ext cx="1641796" cy="656718"/>
      </dsp:txXfrm>
    </dsp:sp>
    <dsp:sp modelId="{450AFFD8-AF2B-44F0-A7C8-597E5E314D65}">
      <dsp:nvSpPr>
        <dsp:cNvPr id="0" name=""/>
        <dsp:cNvSpPr/>
      </dsp:nvSpPr>
      <dsp:spPr>
        <a:xfrm>
          <a:off x="5606801" y="0"/>
          <a:ext cx="1001496" cy="10014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B8124E-97C2-45CC-9C9C-F30F1FB4F1E7}">
      <dsp:nvSpPr>
        <dsp:cNvPr id="0" name=""/>
        <dsp:cNvSpPr/>
      </dsp:nvSpPr>
      <dsp:spPr>
        <a:xfrm>
          <a:off x="5820229" y="187461"/>
          <a:ext cx="574628" cy="57462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A06A9C-64FE-42A5-9EF8-062B1CEEE105}">
      <dsp:nvSpPr>
        <dsp:cNvPr id="0" name=""/>
        <dsp:cNvSpPr/>
      </dsp:nvSpPr>
      <dsp:spPr>
        <a:xfrm>
          <a:off x="5286646" y="1287463"/>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dirty="0">
              <a:latin typeface="Lato" panose="020F0502020204030203" pitchFamily="34" charset="0"/>
              <a:ea typeface="Lato" panose="020F0502020204030203" pitchFamily="34" charset="0"/>
              <a:cs typeface="Lato" panose="020F0502020204030203" pitchFamily="34" charset="0"/>
            </a:rPr>
            <a:t>Write code for others to read</a:t>
          </a:r>
        </a:p>
      </dsp:txBody>
      <dsp:txXfrm>
        <a:off x="5286646" y="1287463"/>
        <a:ext cx="1641796" cy="656718"/>
      </dsp:txXfrm>
    </dsp:sp>
    <dsp:sp modelId="{2232237F-A46E-452B-AEF3-CF5A323B5192}">
      <dsp:nvSpPr>
        <dsp:cNvPr id="0" name=""/>
        <dsp:cNvSpPr/>
      </dsp:nvSpPr>
      <dsp:spPr>
        <a:xfrm>
          <a:off x="387924" y="2371951"/>
          <a:ext cx="1001496" cy="10014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76DA37-2B0C-4304-9512-3791A63941E1}">
      <dsp:nvSpPr>
        <dsp:cNvPr id="0" name=""/>
        <dsp:cNvSpPr/>
      </dsp:nvSpPr>
      <dsp:spPr>
        <a:xfrm>
          <a:off x="600365" y="2603861"/>
          <a:ext cx="574628" cy="5746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644AAA-1507-4EEF-AAAF-A11CAA17771C}">
      <dsp:nvSpPr>
        <dsp:cNvPr id="0" name=""/>
        <dsp:cNvSpPr/>
      </dsp:nvSpPr>
      <dsp:spPr>
        <a:xfrm>
          <a:off x="92362" y="3694619"/>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a:latin typeface="Lato" panose="020F0502020204030203" pitchFamily="34" charset="0"/>
              <a:ea typeface="Lato" panose="020F0502020204030203" pitchFamily="34" charset="0"/>
              <a:cs typeface="Lato" panose="020F0502020204030203" pitchFamily="34" charset="0"/>
            </a:rPr>
            <a:t>Think critically</a:t>
          </a:r>
        </a:p>
      </dsp:txBody>
      <dsp:txXfrm>
        <a:off x="92362" y="3694619"/>
        <a:ext cx="1641796" cy="656718"/>
      </dsp:txXfrm>
    </dsp:sp>
    <dsp:sp modelId="{44CB3895-6492-46B7-B79A-4843B81EE352}">
      <dsp:nvSpPr>
        <dsp:cNvPr id="0" name=""/>
        <dsp:cNvSpPr/>
      </dsp:nvSpPr>
      <dsp:spPr>
        <a:xfrm>
          <a:off x="3025984" y="2381184"/>
          <a:ext cx="1001496" cy="10014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75F229-0205-4680-A786-E961F43F8077}">
      <dsp:nvSpPr>
        <dsp:cNvPr id="0" name=""/>
        <dsp:cNvSpPr/>
      </dsp:nvSpPr>
      <dsp:spPr>
        <a:xfrm>
          <a:off x="3239419" y="2594616"/>
          <a:ext cx="574628" cy="574628"/>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BFAEA4-609A-49EB-9D3D-62CCCD73246E}">
      <dsp:nvSpPr>
        <dsp:cNvPr id="0" name=""/>
        <dsp:cNvSpPr/>
      </dsp:nvSpPr>
      <dsp:spPr>
        <a:xfrm>
          <a:off x="2705823" y="3694619"/>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a:latin typeface="Lato" panose="020F0502020204030203" pitchFamily="34" charset="0"/>
              <a:ea typeface="Lato" panose="020F0502020204030203" pitchFamily="34" charset="0"/>
              <a:cs typeface="Lato" panose="020F0502020204030203" pitchFamily="34" charset="0"/>
            </a:rPr>
            <a:t>Ask for help</a:t>
          </a:r>
        </a:p>
      </dsp:txBody>
      <dsp:txXfrm>
        <a:off x="2705823" y="3694619"/>
        <a:ext cx="1641796" cy="656718"/>
      </dsp:txXfrm>
    </dsp:sp>
    <dsp:sp modelId="{A8FBF62A-FBC5-4BAB-A1F7-35DC9E424C78}">
      <dsp:nvSpPr>
        <dsp:cNvPr id="0" name=""/>
        <dsp:cNvSpPr/>
      </dsp:nvSpPr>
      <dsp:spPr>
        <a:xfrm>
          <a:off x="5616035" y="2381184"/>
          <a:ext cx="1001496" cy="10014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742861-0916-4998-BE0B-48AEF7925C00}">
      <dsp:nvSpPr>
        <dsp:cNvPr id="0" name=""/>
        <dsp:cNvSpPr/>
      </dsp:nvSpPr>
      <dsp:spPr>
        <a:xfrm>
          <a:off x="5829463" y="2594614"/>
          <a:ext cx="574628" cy="5746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4201D7-CA97-4FB9-8DB7-C6ECF8EC8371}">
      <dsp:nvSpPr>
        <dsp:cNvPr id="0" name=""/>
        <dsp:cNvSpPr/>
      </dsp:nvSpPr>
      <dsp:spPr>
        <a:xfrm>
          <a:off x="5295889" y="3694619"/>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dirty="0">
              <a:latin typeface="Lato" panose="020F0502020204030203" pitchFamily="34" charset="0"/>
              <a:ea typeface="Lato" panose="020F0502020204030203" pitchFamily="34" charset="0"/>
              <a:cs typeface="Lato" panose="020F0502020204030203" pitchFamily="34" charset="0"/>
            </a:rPr>
            <a:t>Keep improving your skills</a:t>
          </a:r>
        </a:p>
      </dsp:txBody>
      <dsp:txXfrm>
        <a:off x="5295889" y="3694619"/>
        <a:ext cx="1641796" cy="6567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EC6235-9E1B-4F22-BFED-D1B7050FCD2E}">
      <dsp:nvSpPr>
        <dsp:cNvPr id="0" name=""/>
        <dsp:cNvSpPr/>
      </dsp:nvSpPr>
      <dsp:spPr>
        <a:xfrm>
          <a:off x="776395" y="878469"/>
          <a:ext cx="1096923" cy="109692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87F7A9-1EF5-4152-94C2-396B5416B339}">
      <dsp:nvSpPr>
        <dsp:cNvPr id="0" name=""/>
        <dsp:cNvSpPr/>
      </dsp:nvSpPr>
      <dsp:spPr>
        <a:xfrm>
          <a:off x="1006747" y="1108822"/>
          <a:ext cx="636215" cy="6362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791B26-FBA7-44E7-B1F7-1906EA6BE08C}">
      <dsp:nvSpPr>
        <dsp:cNvPr id="0" name=""/>
        <dsp:cNvSpPr/>
      </dsp:nvSpPr>
      <dsp:spPr>
        <a:xfrm>
          <a:off x="195742" y="2237071"/>
          <a:ext cx="2481636" cy="824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00100">
            <a:lnSpc>
              <a:spcPct val="100000"/>
            </a:lnSpc>
            <a:spcBef>
              <a:spcPct val="0"/>
            </a:spcBef>
            <a:spcAft>
              <a:spcPct val="35000"/>
            </a:spcAft>
            <a:buNone/>
          </a:pPr>
          <a:r>
            <a:rPr lang="en-US" sz="1800" kern="1200" dirty="0"/>
            <a:t>How do I code so it is the most helpful for my team members?</a:t>
          </a:r>
        </a:p>
      </dsp:txBody>
      <dsp:txXfrm>
        <a:off x="195742" y="2237071"/>
        <a:ext cx="2481636" cy="824134"/>
      </dsp:txXfrm>
    </dsp:sp>
    <dsp:sp modelId="{2CAE6EC8-43D0-47CD-B46F-8706381EAB00}">
      <dsp:nvSpPr>
        <dsp:cNvPr id="0" name=""/>
        <dsp:cNvSpPr/>
      </dsp:nvSpPr>
      <dsp:spPr>
        <a:xfrm>
          <a:off x="4464127" y="878469"/>
          <a:ext cx="1096923" cy="109692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30C61A-C793-46D2-8833-E7EFF8E9A861}">
      <dsp:nvSpPr>
        <dsp:cNvPr id="0" name=""/>
        <dsp:cNvSpPr/>
      </dsp:nvSpPr>
      <dsp:spPr>
        <a:xfrm>
          <a:off x="4694480" y="1108822"/>
          <a:ext cx="636215" cy="636215"/>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112815-ACD4-436E-A133-33FE21AA57D7}">
      <dsp:nvSpPr>
        <dsp:cNvPr id="0" name=""/>
        <dsp:cNvSpPr/>
      </dsp:nvSpPr>
      <dsp:spPr>
        <a:xfrm>
          <a:off x="4116043" y="2064959"/>
          <a:ext cx="1942602" cy="824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00100">
            <a:lnSpc>
              <a:spcPct val="100000"/>
            </a:lnSpc>
            <a:spcBef>
              <a:spcPct val="0"/>
            </a:spcBef>
            <a:spcAft>
              <a:spcPct val="35000"/>
            </a:spcAft>
            <a:buNone/>
          </a:pPr>
          <a:r>
            <a:rPr lang="en-US" sz="1800" kern="1200" dirty="0"/>
            <a:t>How is my data structured?</a:t>
          </a:r>
        </a:p>
      </dsp:txBody>
      <dsp:txXfrm>
        <a:off x="4116043" y="2064959"/>
        <a:ext cx="1942602" cy="824134"/>
      </dsp:txXfrm>
    </dsp:sp>
    <dsp:sp modelId="{25B234F6-F189-4592-9473-96CD15459581}">
      <dsp:nvSpPr>
        <dsp:cNvPr id="0" name=""/>
        <dsp:cNvSpPr/>
      </dsp:nvSpPr>
      <dsp:spPr>
        <a:xfrm>
          <a:off x="7882342" y="878469"/>
          <a:ext cx="1096923" cy="109692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B361D1-A202-4253-A4B4-9C0E868FE0D5}">
      <dsp:nvSpPr>
        <dsp:cNvPr id="0" name=""/>
        <dsp:cNvSpPr/>
      </dsp:nvSpPr>
      <dsp:spPr>
        <a:xfrm>
          <a:off x="8112695" y="1108822"/>
          <a:ext cx="636215" cy="6362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902205-00DB-46DE-A524-0799B2F839AD}">
      <dsp:nvSpPr>
        <dsp:cNvPr id="0" name=""/>
        <dsp:cNvSpPr/>
      </dsp:nvSpPr>
      <dsp:spPr>
        <a:xfrm>
          <a:off x="7267005" y="2237071"/>
          <a:ext cx="2551006" cy="824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00100">
            <a:lnSpc>
              <a:spcPct val="100000"/>
            </a:lnSpc>
            <a:spcBef>
              <a:spcPct val="0"/>
            </a:spcBef>
            <a:spcAft>
              <a:spcPct val="35000"/>
            </a:spcAft>
            <a:buNone/>
          </a:pPr>
          <a:r>
            <a:rPr lang="en-US" sz="1800" kern="1200" dirty="0"/>
            <a:t>How do I communicate the data structure in my project?</a:t>
          </a:r>
        </a:p>
      </dsp:txBody>
      <dsp:txXfrm>
        <a:off x="7267005" y="2237071"/>
        <a:ext cx="2551006" cy="8241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3DD4A8-986D-48E6-A5BB-74AB176E304C}">
      <dsp:nvSpPr>
        <dsp:cNvPr id="0" name=""/>
        <dsp:cNvSpPr/>
      </dsp:nvSpPr>
      <dsp:spPr>
        <a:xfrm>
          <a:off x="1328850" y="2228442"/>
          <a:ext cx="1407285" cy="7036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err="1"/>
            <a:t>DataWork</a:t>
          </a:r>
          <a:endParaRPr lang="en-US" sz="1400" kern="1200" dirty="0"/>
        </a:p>
      </dsp:txBody>
      <dsp:txXfrm>
        <a:off x="1349459" y="2249051"/>
        <a:ext cx="1366067" cy="662424"/>
      </dsp:txXfrm>
    </dsp:sp>
    <dsp:sp modelId="{7B135562-25D5-4EDE-97E9-922E0BD03EDF}">
      <dsp:nvSpPr>
        <dsp:cNvPr id="0" name=""/>
        <dsp:cNvSpPr/>
      </dsp:nvSpPr>
      <dsp:spPr>
        <a:xfrm rot="17500715">
          <a:off x="2255661" y="1857669"/>
          <a:ext cx="1523862" cy="29107"/>
        </a:xfrm>
        <a:custGeom>
          <a:avLst/>
          <a:gdLst/>
          <a:ahLst/>
          <a:cxnLst/>
          <a:rect l="0" t="0" r="0" b="0"/>
          <a:pathLst>
            <a:path>
              <a:moveTo>
                <a:pt x="0" y="14553"/>
              </a:moveTo>
              <a:lnTo>
                <a:pt x="1523862" y="145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979495" y="1834126"/>
        <a:ext cx="76193" cy="76193"/>
      </dsp:txXfrm>
    </dsp:sp>
    <dsp:sp modelId="{3E7834DE-FE9B-4E10-AC1E-A4725E1DFA6E}">
      <dsp:nvSpPr>
        <dsp:cNvPr id="0" name=""/>
        <dsp:cNvSpPr/>
      </dsp:nvSpPr>
      <dsp:spPr>
        <a:xfrm>
          <a:off x="3299049" y="812361"/>
          <a:ext cx="1407285" cy="7036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Data</a:t>
          </a:r>
        </a:p>
      </dsp:txBody>
      <dsp:txXfrm>
        <a:off x="3319658" y="832970"/>
        <a:ext cx="1366067" cy="662424"/>
      </dsp:txXfrm>
    </dsp:sp>
    <dsp:sp modelId="{BEA55DED-C681-4EBA-ACF6-E881DCBE22E5}">
      <dsp:nvSpPr>
        <dsp:cNvPr id="0" name=""/>
        <dsp:cNvSpPr/>
      </dsp:nvSpPr>
      <dsp:spPr>
        <a:xfrm rot="19457599">
          <a:off x="4641175" y="947332"/>
          <a:ext cx="693230" cy="29107"/>
        </a:xfrm>
        <a:custGeom>
          <a:avLst/>
          <a:gdLst/>
          <a:ahLst/>
          <a:cxnLst/>
          <a:rect l="0" t="0" r="0" b="0"/>
          <a:pathLst>
            <a:path>
              <a:moveTo>
                <a:pt x="0" y="14553"/>
              </a:moveTo>
              <a:lnTo>
                <a:pt x="693230" y="145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970460" y="944554"/>
        <a:ext cx="34661" cy="34661"/>
      </dsp:txXfrm>
    </dsp:sp>
    <dsp:sp modelId="{64AF16EC-0A2A-43AA-B541-CF10B2CA4B30}">
      <dsp:nvSpPr>
        <dsp:cNvPr id="0" name=""/>
        <dsp:cNvSpPr/>
      </dsp:nvSpPr>
      <dsp:spPr>
        <a:xfrm>
          <a:off x="5269248" y="407767"/>
          <a:ext cx="1407285" cy="7036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Raw</a:t>
          </a:r>
        </a:p>
      </dsp:txBody>
      <dsp:txXfrm>
        <a:off x="5289857" y="428376"/>
        <a:ext cx="1366067" cy="662424"/>
      </dsp:txXfrm>
    </dsp:sp>
    <dsp:sp modelId="{DB904DD8-6DA8-451E-9DF4-29B908BB7864}">
      <dsp:nvSpPr>
        <dsp:cNvPr id="0" name=""/>
        <dsp:cNvSpPr/>
      </dsp:nvSpPr>
      <dsp:spPr>
        <a:xfrm rot="19457599">
          <a:off x="6611374" y="542737"/>
          <a:ext cx="693230" cy="29107"/>
        </a:xfrm>
        <a:custGeom>
          <a:avLst/>
          <a:gdLst/>
          <a:ahLst/>
          <a:cxnLst/>
          <a:rect l="0" t="0" r="0" b="0"/>
          <a:pathLst>
            <a:path>
              <a:moveTo>
                <a:pt x="0" y="14553"/>
              </a:moveTo>
              <a:lnTo>
                <a:pt x="693230" y="145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940659" y="539960"/>
        <a:ext cx="34661" cy="34661"/>
      </dsp:txXfrm>
    </dsp:sp>
    <dsp:sp modelId="{D8B932E8-29DE-4C97-9240-F6F04205975E}">
      <dsp:nvSpPr>
        <dsp:cNvPr id="0" name=""/>
        <dsp:cNvSpPr/>
      </dsp:nvSpPr>
      <dsp:spPr>
        <a:xfrm>
          <a:off x="7239447" y="3172"/>
          <a:ext cx="1407285" cy="703642"/>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Text" lastClr="000000"/>
              </a:solidFill>
            </a:rPr>
            <a:t>treat_status.xlsx</a:t>
          </a:r>
        </a:p>
      </dsp:txBody>
      <dsp:txXfrm>
        <a:off x="7260056" y="23781"/>
        <a:ext cx="1366067" cy="662424"/>
      </dsp:txXfrm>
    </dsp:sp>
    <dsp:sp modelId="{6A2F356E-5B2B-4AAF-BFEA-21E9A2AF8D15}">
      <dsp:nvSpPr>
        <dsp:cNvPr id="0" name=""/>
        <dsp:cNvSpPr/>
      </dsp:nvSpPr>
      <dsp:spPr>
        <a:xfrm rot="2142401">
          <a:off x="6611374" y="947332"/>
          <a:ext cx="693230" cy="29107"/>
        </a:xfrm>
        <a:custGeom>
          <a:avLst/>
          <a:gdLst/>
          <a:ahLst/>
          <a:cxnLst/>
          <a:rect l="0" t="0" r="0" b="0"/>
          <a:pathLst>
            <a:path>
              <a:moveTo>
                <a:pt x="0" y="14553"/>
              </a:moveTo>
              <a:lnTo>
                <a:pt x="693230" y="145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940659" y="944554"/>
        <a:ext cx="34661" cy="34661"/>
      </dsp:txXfrm>
    </dsp:sp>
    <dsp:sp modelId="{8CE5CE18-F25D-457C-A464-1356C658CFA9}">
      <dsp:nvSpPr>
        <dsp:cNvPr id="0" name=""/>
        <dsp:cNvSpPr/>
      </dsp:nvSpPr>
      <dsp:spPr>
        <a:xfrm>
          <a:off x="7239447" y="812361"/>
          <a:ext cx="1947302" cy="703642"/>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err="1">
              <a:solidFill>
                <a:sysClr val="windowText" lastClr="000000"/>
              </a:solidFill>
            </a:rPr>
            <a:t>TZA_CCT_baseline.dta</a:t>
          </a:r>
          <a:endParaRPr lang="en-US" sz="1400" kern="1200" dirty="0">
            <a:solidFill>
              <a:sysClr val="windowText" lastClr="000000"/>
            </a:solidFill>
          </a:endParaRPr>
        </a:p>
      </dsp:txBody>
      <dsp:txXfrm>
        <a:off x="7260056" y="832970"/>
        <a:ext cx="1906084" cy="662424"/>
      </dsp:txXfrm>
    </dsp:sp>
    <dsp:sp modelId="{84972E17-441D-4E95-AC18-32818E7D3078}">
      <dsp:nvSpPr>
        <dsp:cNvPr id="0" name=""/>
        <dsp:cNvSpPr/>
      </dsp:nvSpPr>
      <dsp:spPr>
        <a:xfrm rot="2142401">
          <a:off x="4641175" y="1351926"/>
          <a:ext cx="693230" cy="29107"/>
        </a:xfrm>
        <a:custGeom>
          <a:avLst/>
          <a:gdLst/>
          <a:ahLst/>
          <a:cxnLst/>
          <a:rect l="0" t="0" r="0" b="0"/>
          <a:pathLst>
            <a:path>
              <a:moveTo>
                <a:pt x="0" y="14553"/>
              </a:moveTo>
              <a:lnTo>
                <a:pt x="693230" y="145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970460" y="1349149"/>
        <a:ext cx="34661" cy="34661"/>
      </dsp:txXfrm>
    </dsp:sp>
    <dsp:sp modelId="{89A2444C-F021-4108-B9FF-BC957DBA0B5C}">
      <dsp:nvSpPr>
        <dsp:cNvPr id="0" name=""/>
        <dsp:cNvSpPr/>
      </dsp:nvSpPr>
      <dsp:spPr>
        <a:xfrm>
          <a:off x="5269248" y="1216956"/>
          <a:ext cx="1407285" cy="7036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Final</a:t>
          </a:r>
        </a:p>
      </dsp:txBody>
      <dsp:txXfrm>
        <a:off x="5289857" y="1237565"/>
        <a:ext cx="1366067" cy="662424"/>
      </dsp:txXfrm>
    </dsp:sp>
    <dsp:sp modelId="{20938EF5-E6C4-4935-A230-6519D0C2B8C4}">
      <dsp:nvSpPr>
        <dsp:cNvPr id="0" name=""/>
        <dsp:cNvSpPr/>
      </dsp:nvSpPr>
      <dsp:spPr>
        <a:xfrm rot="20413970">
          <a:off x="2718511" y="2464561"/>
          <a:ext cx="598160" cy="29107"/>
        </a:xfrm>
        <a:custGeom>
          <a:avLst/>
          <a:gdLst/>
          <a:ahLst/>
          <a:cxnLst/>
          <a:rect l="0" t="0" r="0" b="0"/>
          <a:pathLst>
            <a:path>
              <a:moveTo>
                <a:pt x="0" y="14553"/>
              </a:moveTo>
              <a:lnTo>
                <a:pt x="598160" y="145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002638" y="2464160"/>
        <a:ext cx="29908" cy="29908"/>
      </dsp:txXfrm>
    </dsp:sp>
    <dsp:sp modelId="{E781C59E-9C0B-4E2E-A710-16B2C6B3DBA8}">
      <dsp:nvSpPr>
        <dsp:cNvPr id="0" name=""/>
        <dsp:cNvSpPr/>
      </dsp:nvSpPr>
      <dsp:spPr>
        <a:xfrm>
          <a:off x="3299049" y="2026144"/>
          <a:ext cx="1407285" cy="7036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Documentation</a:t>
          </a:r>
        </a:p>
      </dsp:txBody>
      <dsp:txXfrm>
        <a:off x="3319658" y="2046753"/>
        <a:ext cx="1366067" cy="662424"/>
      </dsp:txXfrm>
    </dsp:sp>
    <dsp:sp modelId="{A07629BF-AACE-4AD5-B20E-4979A6C6A019}">
      <dsp:nvSpPr>
        <dsp:cNvPr id="0" name=""/>
        <dsp:cNvSpPr/>
      </dsp:nvSpPr>
      <dsp:spPr>
        <a:xfrm>
          <a:off x="4706334" y="2363412"/>
          <a:ext cx="562914" cy="29107"/>
        </a:xfrm>
        <a:custGeom>
          <a:avLst/>
          <a:gdLst/>
          <a:ahLst/>
          <a:cxnLst/>
          <a:rect l="0" t="0" r="0" b="0"/>
          <a:pathLst>
            <a:path>
              <a:moveTo>
                <a:pt x="0" y="14553"/>
              </a:moveTo>
              <a:lnTo>
                <a:pt x="562914" y="145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973718" y="2363893"/>
        <a:ext cx="28145" cy="28145"/>
      </dsp:txXfrm>
    </dsp:sp>
    <dsp:sp modelId="{C8FB5820-90DA-4E15-9404-3153CE54F23C}">
      <dsp:nvSpPr>
        <dsp:cNvPr id="0" name=""/>
        <dsp:cNvSpPr/>
      </dsp:nvSpPr>
      <dsp:spPr>
        <a:xfrm>
          <a:off x="5269248" y="2026144"/>
          <a:ext cx="1407285" cy="703642"/>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Text" lastClr="000000"/>
              </a:solidFill>
            </a:rPr>
            <a:t>Questionnaire</a:t>
          </a:r>
        </a:p>
      </dsp:txBody>
      <dsp:txXfrm>
        <a:off x="5289857" y="2046753"/>
        <a:ext cx="1366067" cy="662424"/>
      </dsp:txXfrm>
    </dsp:sp>
    <dsp:sp modelId="{6E7D3328-B8C9-48CA-B3A8-752575C1528E}">
      <dsp:nvSpPr>
        <dsp:cNvPr id="0" name=""/>
        <dsp:cNvSpPr/>
      </dsp:nvSpPr>
      <dsp:spPr>
        <a:xfrm rot="2829178">
          <a:off x="2603711" y="2869155"/>
          <a:ext cx="827761" cy="29107"/>
        </a:xfrm>
        <a:custGeom>
          <a:avLst/>
          <a:gdLst/>
          <a:ahLst/>
          <a:cxnLst/>
          <a:rect l="0" t="0" r="0" b="0"/>
          <a:pathLst>
            <a:path>
              <a:moveTo>
                <a:pt x="0" y="14553"/>
              </a:moveTo>
              <a:lnTo>
                <a:pt x="827761" y="145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996898" y="2863015"/>
        <a:ext cx="41388" cy="41388"/>
      </dsp:txXfrm>
    </dsp:sp>
    <dsp:sp modelId="{705176FF-4C7F-4F22-87FF-A22B8911B5AD}">
      <dsp:nvSpPr>
        <dsp:cNvPr id="0" name=""/>
        <dsp:cNvSpPr/>
      </dsp:nvSpPr>
      <dsp:spPr>
        <a:xfrm>
          <a:off x="3299049" y="2835333"/>
          <a:ext cx="1407285" cy="7036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Outputs</a:t>
          </a:r>
        </a:p>
      </dsp:txBody>
      <dsp:txXfrm>
        <a:off x="3319658" y="2855942"/>
        <a:ext cx="1366067" cy="662424"/>
      </dsp:txXfrm>
    </dsp:sp>
    <dsp:sp modelId="{67ACE1FC-9405-45D1-B36E-E92AFD40F044}">
      <dsp:nvSpPr>
        <dsp:cNvPr id="0" name=""/>
        <dsp:cNvSpPr/>
      </dsp:nvSpPr>
      <dsp:spPr>
        <a:xfrm rot="4099285">
          <a:off x="2255661" y="3273750"/>
          <a:ext cx="1523862" cy="29107"/>
        </a:xfrm>
        <a:custGeom>
          <a:avLst/>
          <a:gdLst/>
          <a:ahLst/>
          <a:cxnLst/>
          <a:rect l="0" t="0" r="0" b="0"/>
          <a:pathLst>
            <a:path>
              <a:moveTo>
                <a:pt x="0" y="14553"/>
              </a:moveTo>
              <a:lnTo>
                <a:pt x="1523862" y="145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979495" y="3250207"/>
        <a:ext cx="76193" cy="76193"/>
      </dsp:txXfrm>
    </dsp:sp>
    <dsp:sp modelId="{FBDD0FB6-E502-44F0-9C83-9B8B44863437}">
      <dsp:nvSpPr>
        <dsp:cNvPr id="0" name=""/>
        <dsp:cNvSpPr/>
      </dsp:nvSpPr>
      <dsp:spPr>
        <a:xfrm>
          <a:off x="3299049" y="3644522"/>
          <a:ext cx="1407285" cy="7036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Code</a:t>
          </a:r>
        </a:p>
      </dsp:txBody>
      <dsp:txXfrm>
        <a:off x="3319658" y="3665131"/>
        <a:ext cx="1366067" cy="662424"/>
      </dsp:txXfrm>
    </dsp:sp>
    <dsp:sp modelId="{08631A83-6D13-4EA6-8522-5278AA5BA9CD}">
      <dsp:nvSpPr>
        <dsp:cNvPr id="0" name=""/>
        <dsp:cNvSpPr/>
      </dsp:nvSpPr>
      <dsp:spPr>
        <a:xfrm>
          <a:off x="4706334" y="3981790"/>
          <a:ext cx="562914" cy="29107"/>
        </a:xfrm>
        <a:custGeom>
          <a:avLst/>
          <a:gdLst/>
          <a:ahLst/>
          <a:cxnLst/>
          <a:rect l="0" t="0" r="0" b="0"/>
          <a:pathLst>
            <a:path>
              <a:moveTo>
                <a:pt x="0" y="14553"/>
              </a:moveTo>
              <a:lnTo>
                <a:pt x="562914" y="145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973718" y="3982271"/>
        <a:ext cx="28145" cy="28145"/>
      </dsp:txXfrm>
    </dsp:sp>
    <dsp:sp modelId="{3330E487-2ABF-4D5B-AD3D-A05868765802}">
      <dsp:nvSpPr>
        <dsp:cNvPr id="0" name=""/>
        <dsp:cNvSpPr/>
      </dsp:nvSpPr>
      <dsp:spPr>
        <a:xfrm>
          <a:off x="5269248" y="3644522"/>
          <a:ext cx="1407285" cy="703642"/>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Text" lastClr="000000"/>
              </a:solidFill>
            </a:rPr>
            <a:t>Template do files</a:t>
          </a:r>
        </a:p>
      </dsp:txBody>
      <dsp:txXfrm>
        <a:off x="5289857" y="3665131"/>
        <a:ext cx="1366067" cy="6624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017CCF1-E384-D8EF-32C9-0FDCC1CACA0F}"/>
              </a:ext>
            </a:extLst>
          </p:cNvPr>
          <p:cNvSpPr>
            <a:spLocks noGrp="1"/>
          </p:cNvSpPr>
          <p:nvPr>
            <p:ph type="subTitle" idx="1"/>
          </p:nvPr>
        </p:nvSpPr>
        <p:spPr>
          <a:xfrm>
            <a:off x="221127" y="4478605"/>
            <a:ext cx="9144000" cy="47553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11" name="Group 12">
            <a:extLst>
              <a:ext uri="{FF2B5EF4-FFF2-40B4-BE49-F238E27FC236}">
                <a16:creationId xmlns:a16="http://schemas.microsoft.com/office/drawing/2014/main" id="{274B1793-E755-7FFE-3D09-5F12D5AF4240}"/>
              </a:ext>
            </a:extLst>
          </p:cNvPr>
          <p:cNvGrpSpPr>
            <a:grpSpLocks noChangeAspect="1"/>
          </p:cNvGrpSpPr>
          <p:nvPr userDrawn="1"/>
        </p:nvGrpSpPr>
        <p:grpSpPr>
          <a:xfrm>
            <a:off x="-1" y="1149716"/>
            <a:ext cx="2260601" cy="771646"/>
            <a:chOff x="346946" y="0"/>
            <a:chExt cx="2735764" cy="206121"/>
          </a:xfrm>
          <a:solidFill>
            <a:schemeClr val="accent4"/>
          </a:solidFill>
        </p:grpSpPr>
        <p:sp>
          <p:nvSpPr>
            <p:cNvPr id="12" name="Freeform 13">
              <a:extLst>
                <a:ext uri="{FF2B5EF4-FFF2-40B4-BE49-F238E27FC236}">
                  <a16:creationId xmlns:a16="http://schemas.microsoft.com/office/drawing/2014/main" id="{EBB48E5F-CFCA-908D-1A28-0EF36589EDFA}"/>
                </a:ext>
              </a:extLst>
            </p:cNvPr>
            <p:cNvSpPr/>
            <p:nvPr/>
          </p:nvSpPr>
          <p:spPr>
            <a:xfrm>
              <a:off x="346946" y="0"/>
              <a:ext cx="2735764" cy="206121"/>
            </a:xfrm>
            <a:custGeom>
              <a:avLst/>
              <a:gdLst/>
              <a:ahLst/>
              <a:cxnLst/>
              <a:rect l="l" t="t" r="r" b="b"/>
              <a:pathLst>
                <a:path w="3314700" h="206121">
                  <a:moveTo>
                    <a:pt x="0" y="0"/>
                  </a:moveTo>
                  <a:lnTo>
                    <a:pt x="3314700" y="0"/>
                  </a:lnTo>
                  <a:lnTo>
                    <a:pt x="3314700" y="206121"/>
                  </a:lnTo>
                  <a:lnTo>
                    <a:pt x="0" y="206121"/>
                  </a:lnTo>
                  <a:close/>
                </a:path>
              </a:pathLst>
            </a:custGeom>
            <a:grpFill/>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Source Sans Pro" panose="020B0503030403020204" pitchFamily="34" charset="0"/>
                  <a:ea typeface="Lato Bold" panose="020F0502020204030203" pitchFamily="34" charset="0"/>
                  <a:cs typeface="Lato Bold" panose="020F0502020204030203" pitchFamily="34" charset="0"/>
                </a:rPr>
                <a:t> DIME</a:t>
              </a:r>
            </a:p>
          </p:txBody>
        </p:sp>
      </p:grpSp>
      <p:grpSp>
        <p:nvGrpSpPr>
          <p:cNvPr id="16" name="Group 10">
            <a:extLst>
              <a:ext uri="{FF2B5EF4-FFF2-40B4-BE49-F238E27FC236}">
                <a16:creationId xmlns:a16="http://schemas.microsoft.com/office/drawing/2014/main" id="{9F3FA5C4-2D9E-77AC-E3A0-B9ADE9CB00DB}"/>
              </a:ext>
            </a:extLst>
          </p:cNvPr>
          <p:cNvGrpSpPr>
            <a:grpSpLocks noChangeAspect="1"/>
          </p:cNvGrpSpPr>
          <p:nvPr userDrawn="1"/>
        </p:nvGrpSpPr>
        <p:grpSpPr>
          <a:xfrm>
            <a:off x="-2" y="2122931"/>
            <a:ext cx="12308115" cy="1942469"/>
            <a:chOff x="0" y="0"/>
            <a:chExt cx="7772400" cy="1409700"/>
          </a:xfrm>
        </p:grpSpPr>
        <p:sp>
          <p:nvSpPr>
            <p:cNvPr id="17" name="Freeform 11">
              <a:extLst>
                <a:ext uri="{FF2B5EF4-FFF2-40B4-BE49-F238E27FC236}">
                  <a16:creationId xmlns:a16="http://schemas.microsoft.com/office/drawing/2014/main" id="{748CCA60-FDDD-FDBE-3E29-605A5A9D36FE}"/>
                </a:ext>
              </a:extLst>
            </p:cNvPr>
            <p:cNvSpPr/>
            <p:nvPr/>
          </p:nvSpPr>
          <p:spPr>
            <a:xfrm>
              <a:off x="0" y="0"/>
              <a:ext cx="7772400" cy="1409700"/>
            </a:xfrm>
            <a:custGeom>
              <a:avLst/>
              <a:gdLst/>
              <a:ahLst/>
              <a:cxnLst/>
              <a:rect l="l" t="t" r="r" b="b"/>
              <a:pathLst>
                <a:path w="7772400" h="1409700">
                  <a:moveTo>
                    <a:pt x="0" y="0"/>
                  </a:moveTo>
                  <a:lnTo>
                    <a:pt x="0" y="1409700"/>
                  </a:lnTo>
                  <a:lnTo>
                    <a:pt x="7772400" y="1409700"/>
                  </a:lnTo>
                  <a:lnTo>
                    <a:pt x="7772400" y="0"/>
                  </a:lnTo>
                  <a:close/>
                </a:path>
              </a:pathLst>
            </a:custGeom>
            <a:solidFill>
              <a:schemeClr val="accent1"/>
            </a:solidFill>
          </p:spPr>
        </p:sp>
      </p:grpSp>
      <p:sp>
        <p:nvSpPr>
          <p:cNvPr id="19" name="AutoShape 18">
            <a:extLst>
              <a:ext uri="{FF2B5EF4-FFF2-40B4-BE49-F238E27FC236}">
                <a16:creationId xmlns:a16="http://schemas.microsoft.com/office/drawing/2014/main" id="{67C96BC7-9E7A-4F13-9B8A-AA7657035C2D}"/>
              </a:ext>
            </a:extLst>
          </p:cNvPr>
          <p:cNvSpPr/>
          <p:nvPr userDrawn="1"/>
        </p:nvSpPr>
        <p:spPr>
          <a:xfrm rot="-5046339">
            <a:off x="9199179" y="3115147"/>
            <a:ext cx="2533984" cy="146952"/>
          </a:xfrm>
          <a:prstGeom prst="line">
            <a:avLst/>
          </a:prstGeom>
          <a:ln w="123825" cap="flat">
            <a:solidFill>
              <a:srgbClr val="FFFFFF"/>
            </a:solidFill>
            <a:prstDash val="solid"/>
            <a:headEnd type="none" w="sm" len="sm"/>
            <a:tailEnd type="none" w="sm" len="sm"/>
          </a:ln>
        </p:spPr>
      </p:sp>
      <p:pic>
        <p:nvPicPr>
          <p:cNvPr id="18" name="Picture 17">
            <a:extLst>
              <a:ext uri="{FF2B5EF4-FFF2-40B4-BE49-F238E27FC236}">
                <a16:creationId xmlns:a16="http://schemas.microsoft.com/office/drawing/2014/main" id="{3AE8EB18-D49C-48B5-1901-274556F1118C}"/>
              </a:ext>
            </a:extLst>
          </p:cNvPr>
          <p:cNvPicPr>
            <a:picLocks noChangeAspect="1"/>
          </p:cNvPicPr>
          <p:nvPr userDrawn="1"/>
        </p:nvPicPr>
        <p:blipFill>
          <a:blip r:embed="rId2"/>
          <a:srcRect/>
          <a:stretch>
            <a:fillRect/>
          </a:stretch>
        </p:blipFill>
        <p:spPr>
          <a:xfrm>
            <a:off x="10623547" y="2247336"/>
            <a:ext cx="1497870" cy="1628120"/>
          </a:xfrm>
          <a:prstGeom prst="rect">
            <a:avLst/>
          </a:prstGeom>
        </p:spPr>
      </p:pic>
      <p:sp>
        <p:nvSpPr>
          <p:cNvPr id="2" name="Title 1">
            <a:extLst>
              <a:ext uri="{FF2B5EF4-FFF2-40B4-BE49-F238E27FC236}">
                <a16:creationId xmlns:a16="http://schemas.microsoft.com/office/drawing/2014/main" id="{1ED3699C-5828-770F-FB68-A2BDD7685F29}"/>
              </a:ext>
            </a:extLst>
          </p:cNvPr>
          <p:cNvSpPr>
            <a:spLocks noGrp="1"/>
          </p:cNvSpPr>
          <p:nvPr>
            <p:ph type="ctrTitle" hasCustomPrompt="1"/>
          </p:nvPr>
        </p:nvSpPr>
        <p:spPr>
          <a:xfrm>
            <a:off x="105015" y="2385941"/>
            <a:ext cx="8519214" cy="1389063"/>
          </a:xfrm>
        </p:spPr>
        <p:txBody>
          <a:bodyPr anchor="b">
            <a:noAutofit/>
          </a:bodyPr>
          <a:lstStyle>
            <a:lvl1pPr algn="l">
              <a:lnSpc>
                <a:spcPct val="100000"/>
              </a:lnSpc>
              <a:defRPr sz="3600">
                <a:solidFill>
                  <a:schemeClr val="accent6"/>
                </a:solidFill>
              </a:defRPr>
            </a:lvl1pPr>
          </a:lstStyle>
          <a:p>
            <a:r>
              <a:rPr lang="en-US" dirty="0"/>
              <a:t>CLICK TO EDIT MASTER TITLE STYLE</a:t>
            </a:r>
            <a:br>
              <a:rPr lang="en-US" dirty="0"/>
            </a:br>
            <a:r>
              <a:rPr lang="en-US" dirty="0"/>
              <a:t>SUBHEADER</a:t>
            </a:r>
          </a:p>
        </p:txBody>
      </p:sp>
      <p:sp>
        <p:nvSpPr>
          <p:cNvPr id="4" name="AutoShape 18">
            <a:extLst>
              <a:ext uri="{FF2B5EF4-FFF2-40B4-BE49-F238E27FC236}">
                <a16:creationId xmlns:a16="http://schemas.microsoft.com/office/drawing/2014/main" id="{F296E091-BA1B-F02B-B826-B8E1183FE9A5}"/>
              </a:ext>
            </a:extLst>
          </p:cNvPr>
          <p:cNvSpPr/>
          <p:nvPr userDrawn="1"/>
        </p:nvSpPr>
        <p:spPr>
          <a:xfrm rot="-5046339">
            <a:off x="7259053" y="3137291"/>
            <a:ext cx="2533984" cy="146952"/>
          </a:xfrm>
          <a:prstGeom prst="line">
            <a:avLst/>
          </a:prstGeom>
          <a:ln w="123825" cap="flat">
            <a:solidFill>
              <a:srgbClr val="FFFFFF"/>
            </a:solidFill>
            <a:prstDash val="solid"/>
            <a:headEnd type="none" w="sm" len="sm"/>
            <a:tailEnd type="none" w="sm" len="sm"/>
          </a:ln>
        </p:spPr>
      </p:sp>
      <p:pic>
        <p:nvPicPr>
          <p:cNvPr id="7" name="Picture 6" descr="A person standing next to a person at a desk&#10;&#10;Description automatically generated with low confidence">
            <a:extLst>
              <a:ext uri="{FF2B5EF4-FFF2-40B4-BE49-F238E27FC236}">
                <a16:creationId xmlns:a16="http://schemas.microsoft.com/office/drawing/2014/main" id="{EE795B10-C0D3-C316-6B0F-35EFB3A97837}"/>
              </a:ext>
            </a:extLst>
          </p:cNvPr>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682102" y="2302835"/>
            <a:ext cx="1580868" cy="1580868"/>
          </a:xfrm>
          <a:prstGeom prst="rect">
            <a:avLst/>
          </a:prstGeom>
        </p:spPr>
      </p:pic>
      <p:sp>
        <p:nvSpPr>
          <p:cNvPr id="5" name="Freeform 3">
            <a:extLst>
              <a:ext uri="{FF2B5EF4-FFF2-40B4-BE49-F238E27FC236}">
                <a16:creationId xmlns:a16="http://schemas.microsoft.com/office/drawing/2014/main" id="{325598D1-24F6-0504-F5B2-792E598333BA}"/>
              </a:ext>
            </a:extLst>
          </p:cNvPr>
          <p:cNvSpPr/>
          <p:nvPr userDrawn="1"/>
        </p:nvSpPr>
        <p:spPr>
          <a:xfrm>
            <a:off x="7867627" y="6012521"/>
            <a:ext cx="2743200" cy="687658"/>
          </a:xfrm>
          <a:custGeom>
            <a:avLst/>
            <a:gdLst/>
            <a:ahLst/>
            <a:cxnLst/>
            <a:rect l="l" t="t" r="r" b="b"/>
            <a:pathLst>
              <a:path w="3709192" h="931007">
                <a:moveTo>
                  <a:pt x="0" y="0"/>
                </a:moveTo>
                <a:lnTo>
                  <a:pt x="3709192" y="0"/>
                </a:lnTo>
                <a:lnTo>
                  <a:pt x="3709192" y="931007"/>
                </a:lnTo>
                <a:lnTo>
                  <a:pt x="0" y="931007"/>
                </a:lnTo>
                <a:lnTo>
                  <a:pt x="0" y="0"/>
                </a:lnTo>
                <a:close/>
              </a:path>
            </a:pathLst>
          </a:custGeom>
          <a:blipFill>
            <a:blip r:embed="rId4"/>
            <a:stretch>
              <a:fillRect/>
            </a:stretch>
          </a:blipFill>
        </p:spPr>
      </p:sp>
      <p:sp>
        <p:nvSpPr>
          <p:cNvPr id="6" name="Freeform 21">
            <a:extLst>
              <a:ext uri="{FF2B5EF4-FFF2-40B4-BE49-F238E27FC236}">
                <a16:creationId xmlns:a16="http://schemas.microsoft.com/office/drawing/2014/main" id="{CD87B646-2C45-71AD-B932-CE689F0864DE}"/>
              </a:ext>
            </a:extLst>
          </p:cNvPr>
          <p:cNvSpPr/>
          <p:nvPr userDrawn="1"/>
        </p:nvSpPr>
        <p:spPr>
          <a:xfrm>
            <a:off x="10797467" y="5917322"/>
            <a:ext cx="1296816" cy="855611"/>
          </a:xfrm>
          <a:custGeom>
            <a:avLst/>
            <a:gdLst/>
            <a:ahLst/>
            <a:cxnLst/>
            <a:rect l="l" t="t" r="r" b="b"/>
            <a:pathLst>
              <a:path w="2301307" h="1662947">
                <a:moveTo>
                  <a:pt x="0" y="0"/>
                </a:moveTo>
                <a:lnTo>
                  <a:pt x="2301307" y="0"/>
                </a:lnTo>
                <a:lnTo>
                  <a:pt x="2301307" y="1662947"/>
                </a:lnTo>
                <a:lnTo>
                  <a:pt x="0" y="1662947"/>
                </a:lnTo>
                <a:lnTo>
                  <a:pt x="0" y="0"/>
                </a:lnTo>
                <a:close/>
              </a:path>
            </a:pathLst>
          </a:custGeom>
          <a:blipFill>
            <a:blip r:embed="rId5"/>
            <a:stretch>
              <a:fillRect l="-14231" r="-14231"/>
            </a:stretch>
          </a:blipFill>
        </p:spPr>
      </p:sp>
      <p:sp>
        <p:nvSpPr>
          <p:cNvPr id="37" name="TextBox 36">
            <a:extLst>
              <a:ext uri="{FF2B5EF4-FFF2-40B4-BE49-F238E27FC236}">
                <a16:creationId xmlns:a16="http://schemas.microsoft.com/office/drawing/2014/main" id="{E6EDC905-9B43-BA14-11F4-C9B15BC80756}"/>
              </a:ext>
            </a:extLst>
          </p:cNvPr>
          <p:cNvSpPr txBox="1"/>
          <p:nvPr userDrawn="1"/>
        </p:nvSpPr>
        <p:spPr>
          <a:xfrm>
            <a:off x="11033256" y="271009"/>
            <a:ext cx="1158744"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B788C6"/>
                </a:solidFill>
                <a:effectLst/>
                <a:uLnTx/>
                <a:uFillTx/>
                <a:latin typeface="Lato Bold" panose="020F0502020204030203"/>
                <a:ea typeface="Lato" panose="020F0502020204030203" pitchFamily="34" charset="0"/>
                <a:cs typeface="Lato" panose="020F0502020204030203" pitchFamily="34" charset="0"/>
              </a:rPr>
              <a:t>2023</a:t>
            </a:r>
          </a:p>
        </p:txBody>
      </p:sp>
    </p:spTree>
    <p:extLst>
      <p:ext uri="{BB962C8B-B14F-4D97-AF65-F5344CB8AC3E}">
        <p14:creationId xmlns:p14="http://schemas.microsoft.com/office/powerpoint/2010/main" val="3167476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606A6-2228-E48B-8386-1C19864A75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C09244-600F-E53B-A2FF-E9FBEC74F4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475A2-5B4D-BB93-6D2F-41794D08D27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5/3/2024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a:extLst>
              <a:ext uri="{FF2B5EF4-FFF2-40B4-BE49-F238E27FC236}">
                <a16:creationId xmlns:a16="http://schemas.microsoft.com/office/drawing/2014/main" id="{A5C5D036-39E4-AE3B-D978-00CA884396B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a:extLst>
              <a:ext uri="{FF2B5EF4-FFF2-40B4-BE49-F238E27FC236}">
                <a16:creationId xmlns:a16="http://schemas.microsoft.com/office/drawing/2014/main" id="{EA5F53E8-812A-ED06-82CE-644E44A35C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897378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B9E51D-E83E-B089-45D4-58483830D1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CF5B7A-D5D8-5521-1D91-8C16C18AE7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A2912-A029-DF20-2CC5-E8C02751169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5/3/2024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a:extLst>
              <a:ext uri="{FF2B5EF4-FFF2-40B4-BE49-F238E27FC236}">
                <a16:creationId xmlns:a16="http://schemas.microsoft.com/office/drawing/2014/main" id="{38B6AF90-E676-E19E-1DA5-22E89E0D08F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a:extLst>
              <a:ext uri="{FF2B5EF4-FFF2-40B4-BE49-F238E27FC236}">
                <a16:creationId xmlns:a16="http://schemas.microsoft.com/office/drawing/2014/main" id="{B94140C5-85BB-01CB-F7C7-6470D26BF2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107685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Box 7">
            <a:extLst>
              <a:ext uri="{FF2B5EF4-FFF2-40B4-BE49-F238E27FC236}">
                <a16:creationId xmlns:a16="http://schemas.microsoft.com/office/drawing/2014/main" id="{B4DFC75C-46A1-04F0-2B9A-04FED0C9A044}"/>
              </a:ext>
            </a:extLst>
          </p:cNvPr>
          <p:cNvSpPr txBox="1"/>
          <p:nvPr userDrawn="1"/>
        </p:nvSpPr>
        <p:spPr>
          <a:xfrm>
            <a:off x="569344" y="2528754"/>
            <a:ext cx="5451895" cy="900246"/>
          </a:xfrm>
          <a:prstGeom prst="rect">
            <a:avLst/>
          </a:prstGeom>
        </p:spPr>
        <p:txBody>
          <a:bodyPr wrap="square" lIns="0" tIns="0" rIns="0" bIns="0" rtlCol="0" anchor="t">
            <a:spAutoFit/>
          </a:bodyPr>
          <a:lstStyle/>
          <a:p>
            <a:pPr marL="0" marR="0" lvl="0" indent="0" algn="ctr" defTabSz="914400" rtl="0" eaLnBrk="1" fontAlgn="auto" latinLnBrk="0" hangingPunct="1">
              <a:lnSpc>
                <a:spcPts val="7699"/>
              </a:lnSpc>
              <a:spcBef>
                <a:spcPts val="0"/>
              </a:spcBef>
              <a:spcAft>
                <a:spcPts val="0"/>
              </a:spcAft>
              <a:buClrTx/>
              <a:buSzTx/>
              <a:buFontTx/>
              <a:buNone/>
              <a:tabLst/>
              <a:defRPr/>
            </a:pPr>
            <a:r>
              <a:rPr kumimoji="0" lang="en-US" sz="5499" b="0" i="0" u="none" strike="noStrike" kern="1200" cap="none" spc="10" normalizeH="0" baseline="0" noProof="0" dirty="0">
                <a:ln>
                  <a:noFill/>
                </a:ln>
                <a:solidFill>
                  <a:srgbClr val="892C90"/>
                </a:solidFill>
                <a:effectLst/>
                <a:uLnTx/>
                <a:uFillTx/>
                <a:latin typeface="Lato 2 Bold"/>
                <a:ea typeface="+mn-ea"/>
                <a:cs typeface="+mn-cs"/>
              </a:rPr>
              <a:t>Thank You!</a:t>
            </a:r>
          </a:p>
        </p:txBody>
      </p:sp>
      <p:sp>
        <p:nvSpPr>
          <p:cNvPr id="7" name="Freeform 8">
            <a:extLst>
              <a:ext uri="{FF2B5EF4-FFF2-40B4-BE49-F238E27FC236}">
                <a16:creationId xmlns:a16="http://schemas.microsoft.com/office/drawing/2014/main" id="{E7749051-FFF8-6B1C-EC67-F6A7EF5E977B}"/>
              </a:ext>
            </a:extLst>
          </p:cNvPr>
          <p:cNvSpPr/>
          <p:nvPr userDrawn="1"/>
        </p:nvSpPr>
        <p:spPr>
          <a:xfrm>
            <a:off x="7239001" y="1680098"/>
            <a:ext cx="4114800" cy="3673137"/>
          </a:xfrm>
          <a:custGeom>
            <a:avLst/>
            <a:gdLst/>
            <a:ahLst/>
            <a:cxnLst/>
            <a:rect l="l" t="t" r="r" b="b"/>
            <a:pathLst>
              <a:path w="7665090" h="7147697">
                <a:moveTo>
                  <a:pt x="0" y="0"/>
                </a:moveTo>
                <a:lnTo>
                  <a:pt x="7665090" y="0"/>
                </a:lnTo>
                <a:lnTo>
                  <a:pt x="7665090" y="7147697"/>
                </a:lnTo>
                <a:lnTo>
                  <a:pt x="0" y="71476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38268116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76D200E2-C279-1ACE-FB4D-9CA8BC1CD97F}"/>
              </a:ext>
            </a:extLst>
          </p:cNvPr>
          <p:cNvSpPr>
            <a:spLocks noGrp="1"/>
          </p:cNvSpPr>
          <p:nvPr>
            <p:ph type="body" sz="quarter" idx="20" hasCustomPrompt="1"/>
          </p:nvPr>
        </p:nvSpPr>
        <p:spPr>
          <a:xfrm>
            <a:off x="898384" y="1128526"/>
            <a:ext cx="3262313" cy="941387"/>
          </a:xfrm>
        </p:spPr>
        <p:txBody>
          <a:bodyPr>
            <a:noAutofit/>
          </a:bodyPr>
          <a:lstStyle>
            <a:lvl1pPr marL="0" indent="0" algn="l">
              <a:buNone/>
              <a:defRPr sz="66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a:t>
            </a:r>
            <a:endParaRPr lang="en-US" dirty="0"/>
          </a:p>
        </p:txBody>
      </p:sp>
      <p:cxnSp>
        <p:nvCxnSpPr>
          <p:cNvPr id="9" name="Straight Arrow Connector 8">
            <a:extLst>
              <a:ext uri="{FF2B5EF4-FFF2-40B4-BE49-F238E27FC236}">
                <a16:creationId xmlns:a16="http://schemas.microsoft.com/office/drawing/2014/main" id="{1F7220C5-7410-8D1D-3E39-8D2DEDCCB985}"/>
              </a:ext>
            </a:extLst>
          </p:cNvPr>
          <p:cNvCxnSpPr/>
          <p:nvPr userDrawn="1"/>
        </p:nvCxnSpPr>
        <p:spPr>
          <a:xfrm>
            <a:off x="898384" y="2711479"/>
            <a:ext cx="3932518" cy="2989"/>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D2201D6A-1E41-1E05-1FDA-53A2970B70D9}"/>
              </a:ext>
            </a:extLst>
          </p:cNvPr>
          <p:cNvSpPr>
            <a:spLocks noGrp="1"/>
          </p:cNvSpPr>
          <p:nvPr>
            <p:ph type="body" sz="quarter" idx="21" hasCustomPrompt="1"/>
          </p:nvPr>
        </p:nvSpPr>
        <p:spPr>
          <a:xfrm>
            <a:off x="898384" y="3356035"/>
            <a:ext cx="3262313" cy="728792"/>
          </a:xfrm>
        </p:spPr>
        <p:txBody>
          <a:bodyPr>
            <a:noAutofit/>
          </a:bodyPr>
          <a:lstStyle>
            <a:lvl1pPr marL="0" indent="0" algn="l">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p>
        </p:txBody>
      </p:sp>
      <p:sp>
        <p:nvSpPr>
          <p:cNvPr id="12" name="Text Placeholder 4">
            <a:extLst>
              <a:ext uri="{FF2B5EF4-FFF2-40B4-BE49-F238E27FC236}">
                <a16:creationId xmlns:a16="http://schemas.microsoft.com/office/drawing/2014/main" id="{0A647F51-51A5-09E0-CE49-308733B362B1}"/>
              </a:ext>
            </a:extLst>
          </p:cNvPr>
          <p:cNvSpPr>
            <a:spLocks noGrp="1"/>
          </p:cNvSpPr>
          <p:nvPr>
            <p:ph type="body" sz="quarter" idx="22" hasCustomPrompt="1"/>
          </p:nvPr>
        </p:nvSpPr>
        <p:spPr>
          <a:xfrm>
            <a:off x="898384" y="4297421"/>
            <a:ext cx="3262313" cy="731779"/>
          </a:xfrm>
        </p:spPr>
        <p:txBody>
          <a:bodyPr>
            <a:noAutofit/>
          </a:bodyPr>
          <a:lstStyle>
            <a:lvl1pPr marL="0" indent="0" algn="l">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spTree>
    <p:extLst>
      <p:ext uri="{BB962C8B-B14F-4D97-AF65-F5344CB8AC3E}">
        <p14:creationId xmlns:p14="http://schemas.microsoft.com/office/powerpoint/2010/main" val="2566258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Fin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8183768D-61BF-F7D9-86CE-33F6FC56537A}"/>
              </a:ext>
            </a:extLst>
          </p:cNvPr>
          <p:cNvSpPr>
            <a:spLocks noGrp="1"/>
          </p:cNvSpPr>
          <p:nvPr>
            <p:ph type="body" sz="quarter" idx="17" hasCustomPrompt="1"/>
          </p:nvPr>
        </p:nvSpPr>
        <p:spPr>
          <a:xfrm>
            <a:off x="641007" y="2108507"/>
            <a:ext cx="6041347" cy="712788"/>
          </a:xfrm>
        </p:spPr>
        <p:txBody>
          <a:bodyPr>
            <a:noAutofit/>
          </a:bodyPr>
          <a:lstStyle>
            <a:lvl1pPr marL="0" indent="0">
              <a:buNone/>
              <a:defRPr sz="5400">
                <a:solidFill>
                  <a:schemeClr val="bg1"/>
                </a:solidFill>
                <a:latin typeface="+mn-lt"/>
              </a:defRPr>
            </a:lvl1pPr>
          </a:lstStyle>
          <a:p>
            <a:pPr lvl="0"/>
            <a:r>
              <a:rPr lang="en-US" dirty="0"/>
              <a:t>THANK  YOU!</a:t>
            </a:r>
          </a:p>
        </p:txBody>
      </p:sp>
    </p:spTree>
    <p:extLst>
      <p:ext uri="{BB962C8B-B14F-4D97-AF65-F5344CB8AC3E}">
        <p14:creationId xmlns:p14="http://schemas.microsoft.com/office/powerpoint/2010/main" val="32880867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SFR-Holding-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828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76D200E2-C279-1ACE-FB4D-9CA8BC1CD97F}"/>
              </a:ext>
            </a:extLst>
          </p:cNvPr>
          <p:cNvSpPr>
            <a:spLocks noGrp="1"/>
          </p:cNvSpPr>
          <p:nvPr>
            <p:ph type="body" sz="quarter" idx="20" hasCustomPrompt="1"/>
          </p:nvPr>
        </p:nvSpPr>
        <p:spPr>
          <a:xfrm>
            <a:off x="898384" y="1128526"/>
            <a:ext cx="3262313" cy="941387"/>
          </a:xfrm>
        </p:spPr>
        <p:txBody>
          <a:bodyPr>
            <a:noAutofit/>
          </a:bodyPr>
          <a:lstStyle>
            <a:lvl1pPr marL="0" indent="0" algn="l">
              <a:buNone/>
              <a:defRPr sz="66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a:t>
            </a:r>
            <a:endParaRPr lang="en-US" dirty="0"/>
          </a:p>
        </p:txBody>
      </p:sp>
      <p:cxnSp>
        <p:nvCxnSpPr>
          <p:cNvPr id="9" name="Straight Arrow Connector 8">
            <a:extLst>
              <a:ext uri="{FF2B5EF4-FFF2-40B4-BE49-F238E27FC236}">
                <a16:creationId xmlns:a16="http://schemas.microsoft.com/office/drawing/2014/main" id="{1F7220C5-7410-8D1D-3E39-8D2DEDCCB985}"/>
              </a:ext>
            </a:extLst>
          </p:cNvPr>
          <p:cNvCxnSpPr/>
          <p:nvPr userDrawn="1"/>
        </p:nvCxnSpPr>
        <p:spPr>
          <a:xfrm>
            <a:off x="898384" y="2711479"/>
            <a:ext cx="3932518" cy="2989"/>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D2201D6A-1E41-1E05-1FDA-53A2970B70D9}"/>
              </a:ext>
            </a:extLst>
          </p:cNvPr>
          <p:cNvSpPr>
            <a:spLocks noGrp="1"/>
          </p:cNvSpPr>
          <p:nvPr>
            <p:ph type="body" sz="quarter" idx="21" hasCustomPrompt="1"/>
          </p:nvPr>
        </p:nvSpPr>
        <p:spPr>
          <a:xfrm>
            <a:off x="898384" y="3356035"/>
            <a:ext cx="3262313" cy="728792"/>
          </a:xfrm>
        </p:spPr>
        <p:txBody>
          <a:bodyPr>
            <a:noAutofit/>
          </a:bodyPr>
          <a:lstStyle>
            <a:lvl1pPr marL="0" indent="0" algn="l">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p>
        </p:txBody>
      </p:sp>
      <p:sp>
        <p:nvSpPr>
          <p:cNvPr id="12" name="Text Placeholder 4">
            <a:extLst>
              <a:ext uri="{FF2B5EF4-FFF2-40B4-BE49-F238E27FC236}">
                <a16:creationId xmlns:a16="http://schemas.microsoft.com/office/drawing/2014/main" id="{0A647F51-51A5-09E0-CE49-308733B362B1}"/>
              </a:ext>
            </a:extLst>
          </p:cNvPr>
          <p:cNvSpPr>
            <a:spLocks noGrp="1"/>
          </p:cNvSpPr>
          <p:nvPr>
            <p:ph type="body" sz="quarter" idx="22" hasCustomPrompt="1"/>
          </p:nvPr>
        </p:nvSpPr>
        <p:spPr>
          <a:xfrm>
            <a:off x="898384" y="4297421"/>
            <a:ext cx="3262313" cy="731779"/>
          </a:xfrm>
        </p:spPr>
        <p:txBody>
          <a:bodyPr>
            <a:noAutofit/>
          </a:bodyPr>
          <a:lstStyle>
            <a:lvl1pPr marL="0" indent="0" algn="l">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spTree>
    <p:extLst>
      <p:ext uri="{BB962C8B-B14F-4D97-AF65-F5344CB8AC3E}">
        <p14:creationId xmlns:p14="http://schemas.microsoft.com/office/powerpoint/2010/main" val="1799665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C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32D8922-2FAE-4C47-464B-EE01172C77A4}"/>
              </a:ext>
            </a:extLst>
          </p:cNvPr>
          <p:cNvSpPr>
            <a:spLocks noGrp="1"/>
          </p:cNvSpPr>
          <p:nvPr>
            <p:ph type="body" sz="quarter" idx="20" hasCustomPrompt="1"/>
          </p:nvPr>
        </p:nvSpPr>
        <p:spPr>
          <a:xfrm>
            <a:off x="4464843" y="1252683"/>
            <a:ext cx="3262313" cy="941387"/>
          </a:xfrm>
        </p:spPr>
        <p:txBody>
          <a:bodyPr>
            <a:noAutofit/>
          </a:bodyPr>
          <a:lstStyle>
            <a:lvl1pPr marL="0" indent="0" algn="ctr">
              <a:buNone/>
              <a:defRPr sz="6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cxnSp>
        <p:nvCxnSpPr>
          <p:cNvPr id="7" name="Straight Arrow Connector 6">
            <a:extLst>
              <a:ext uri="{FF2B5EF4-FFF2-40B4-BE49-F238E27FC236}">
                <a16:creationId xmlns:a16="http://schemas.microsoft.com/office/drawing/2014/main" id="{CA2163BB-28BF-D13F-40F7-ADECCD8F3D69}"/>
              </a:ext>
            </a:extLst>
          </p:cNvPr>
          <p:cNvCxnSpPr/>
          <p:nvPr userDrawn="1"/>
        </p:nvCxnSpPr>
        <p:spPr>
          <a:xfrm>
            <a:off x="4129741" y="2829772"/>
            <a:ext cx="3932518" cy="2989"/>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4">
            <a:extLst>
              <a:ext uri="{FF2B5EF4-FFF2-40B4-BE49-F238E27FC236}">
                <a16:creationId xmlns:a16="http://schemas.microsoft.com/office/drawing/2014/main" id="{4E082836-95DA-AD9B-6B48-F56CA174EA8C}"/>
              </a:ext>
            </a:extLst>
          </p:cNvPr>
          <p:cNvSpPr>
            <a:spLocks noGrp="1"/>
          </p:cNvSpPr>
          <p:nvPr>
            <p:ph type="body" sz="quarter" idx="21" hasCustomPrompt="1"/>
          </p:nvPr>
        </p:nvSpPr>
        <p:spPr>
          <a:xfrm>
            <a:off x="4464843" y="3361797"/>
            <a:ext cx="3262313" cy="728792"/>
          </a:xfrm>
        </p:spPr>
        <p:txBody>
          <a:bodyPr>
            <a:noAutofit/>
          </a:bodyPr>
          <a:lstStyle>
            <a:lvl1pPr marL="0" indent="0" algn="ctr">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p>
        </p:txBody>
      </p:sp>
      <p:sp>
        <p:nvSpPr>
          <p:cNvPr id="9" name="Text Placeholder 4">
            <a:extLst>
              <a:ext uri="{FF2B5EF4-FFF2-40B4-BE49-F238E27FC236}">
                <a16:creationId xmlns:a16="http://schemas.microsoft.com/office/drawing/2014/main" id="{B3F7B43A-732F-0D92-035C-62805F41045E}"/>
              </a:ext>
            </a:extLst>
          </p:cNvPr>
          <p:cNvSpPr>
            <a:spLocks noGrp="1"/>
          </p:cNvSpPr>
          <p:nvPr>
            <p:ph type="body" sz="quarter" idx="22" hasCustomPrompt="1"/>
          </p:nvPr>
        </p:nvSpPr>
        <p:spPr>
          <a:xfrm>
            <a:off x="4464843" y="4352983"/>
            <a:ext cx="3262313" cy="731779"/>
          </a:xfrm>
        </p:spPr>
        <p:txBody>
          <a:bodyPr>
            <a:noAutofit/>
          </a:bodyPr>
          <a:lstStyle>
            <a:lvl1pPr marL="0" indent="0" algn="ctr">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spTree>
    <p:extLst>
      <p:ext uri="{BB962C8B-B14F-4D97-AF65-F5344CB8AC3E}">
        <p14:creationId xmlns:p14="http://schemas.microsoft.com/office/powerpoint/2010/main" val="39097362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Sub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9480435-E9B5-B828-84D9-11718461199F}"/>
              </a:ext>
            </a:extLst>
          </p:cNvPr>
          <p:cNvSpPr/>
          <p:nvPr userDrawn="1"/>
        </p:nvSpPr>
        <p:spPr>
          <a:xfrm>
            <a:off x="3650045" y="5707345"/>
            <a:ext cx="3733670" cy="937704"/>
          </a:xfrm>
          <a:custGeom>
            <a:avLst/>
            <a:gdLst/>
            <a:ahLst/>
            <a:cxnLst/>
            <a:rect l="l" t="t" r="r" b="b"/>
            <a:pathLst>
              <a:path w="5543091" h="1392136">
                <a:moveTo>
                  <a:pt x="0" y="0"/>
                </a:moveTo>
                <a:lnTo>
                  <a:pt x="5543091" y="0"/>
                </a:lnTo>
                <a:lnTo>
                  <a:pt x="5543091" y="1392136"/>
                </a:lnTo>
                <a:lnTo>
                  <a:pt x="0" y="1392136"/>
                </a:lnTo>
                <a:lnTo>
                  <a:pt x="0" y="0"/>
                </a:lnTo>
                <a:close/>
              </a:path>
            </a:pathLst>
          </a:custGeom>
          <a:blipFill>
            <a:blip r:embed="rId3"/>
            <a:stretch>
              <a:fillRect l="-418" r="-40"/>
            </a:stretch>
          </a:blipFill>
        </p:spPr>
        <p:txBody>
          <a:bodyPr/>
          <a:lstStyle/>
          <a:p>
            <a:endParaRPr lang="en-US">
              <a:latin typeface="Corbel" panose="020B0503020204020204" pitchFamily="34" charset="0"/>
            </a:endParaRPr>
          </a:p>
        </p:txBody>
      </p:sp>
      <p:sp>
        <p:nvSpPr>
          <p:cNvPr id="11" name="Text Placeholder 10">
            <a:extLst>
              <a:ext uri="{FF2B5EF4-FFF2-40B4-BE49-F238E27FC236}">
                <a16:creationId xmlns:a16="http://schemas.microsoft.com/office/drawing/2014/main" id="{8183768D-61BF-F7D9-86CE-33F6FC56537A}"/>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15762290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9480435-E9B5-B828-84D9-11718461199F}"/>
              </a:ext>
            </a:extLst>
          </p:cNvPr>
          <p:cNvSpPr/>
          <p:nvPr userDrawn="1"/>
        </p:nvSpPr>
        <p:spPr>
          <a:xfrm>
            <a:off x="3650045" y="5707345"/>
            <a:ext cx="3733670" cy="937704"/>
          </a:xfrm>
          <a:custGeom>
            <a:avLst/>
            <a:gdLst/>
            <a:ahLst/>
            <a:cxnLst/>
            <a:rect l="l" t="t" r="r" b="b"/>
            <a:pathLst>
              <a:path w="5543091" h="1392136">
                <a:moveTo>
                  <a:pt x="0" y="0"/>
                </a:moveTo>
                <a:lnTo>
                  <a:pt x="5543091" y="0"/>
                </a:lnTo>
                <a:lnTo>
                  <a:pt x="5543091" y="1392136"/>
                </a:lnTo>
                <a:lnTo>
                  <a:pt x="0" y="1392136"/>
                </a:lnTo>
                <a:lnTo>
                  <a:pt x="0" y="0"/>
                </a:lnTo>
                <a:close/>
              </a:path>
            </a:pathLst>
          </a:custGeom>
          <a:blipFill>
            <a:blip r:embed="rId3"/>
            <a:stretch>
              <a:fillRect l="-418" r="-40"/>
            </a:stretch>
          </a:blipFill>
        </p:spPr>
        <p:txBody>
          <a:bodyPr/>
          <a:lstStyle/>
          <a:p>
            <a:endParaRPr lang="en-US">
              <a:latin typeface="Corbel" panose="020B0503020204020204" pitchFamily="34" charset="0"/>
            </a:endParaRPr>
          </a:p>
        </p:txBody>
      </p:sp>
    </p:spTree>
    <p:extLst>
      <p:ext uri="{BB962C8B-B14F-4D97-AF65-F5344CB8AC3E}">
        <p14:creationId xmlns:p14="http://schemas.microsoft.com/office/powerpoint/2010/main" val="2525305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148BE-D08C-CC80-230F-630432F1E8B0}"/>
              </a:ext>
            </a:extLst>
          </p:cNvPr>
          <p:cNvSpPr>
            <a:spLocks noGrp="1"/>
          </p:cNvSpPr>
          <p:nvPr>
            <p:ph type="title"/>
          </p:nvPr>
        </p:nvSpPr>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416D8B0A-4EB8-011B-69A1-4A85DC996B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5AEBC5-4484-3192-416A-5640BC25E15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5/3/2024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a:extLst>
              <a:ext uri="{FF2B5EF4-FFF2-40B4-BE49-F238E27FC236}">
                <a16:creationId xmlns:a16="http://schemas.microsoft.com/office/drawing/2014/main" id="{2ECEC8B2-B5F2-3064-2F8B-1AC3DF4F0AE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a:extLst>
              <a:ext uri="{FF2B5EF4-FFF2-40B4-BE49-F238E27FC236}">
                <a16:creationId xmlns:a16="http://schemas.microsoft.com/office/drawing/2014/main" id="{0C6F225F-9662-1802-6851-40C5DFCAE9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4618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nd 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7F432B41-86BB-F253-1EBA-8456870F9536}"/>
              </a:ext>
            </a:extLst>
          </p:cNvPr>
          <p:cNvSpPr>
            <a:spLocks noGrp="1"/>
          </p:cNvSpPr>
          <p:nvPr>
            <p:ph sz="quarter" idx="13" hasCustomPrompt="1"/>
          </p:nvPr>
        </p:nvSpPr>
        <p:spPr>
          <a:xfrm>
            <a:off x="838200" y="2263775"/>
            <a:ext cx="4840288" cy="4441825"/>
          </a:xfrm>
        </p:spPr>
        <p:txBody>
          <a:bodyPr/>
          <a:lstStyle>
            <a:lvl1pPr marL="0" indent="0">
              <a:buFont typeface="Arial" panose="020B0604020202020204" pitchFamily="34" charset="0"/>
              <a:buNone/>
              <a:defRPr sz="2400" b="0">
                <a:solidFill>
                  <a:schemeClr val="tx1"/>
                </a:solidFill>
                <a:latin typeface="Corbel" panose="020B0503020204020204" pitchFamily="34" charset="0"/>
                <a:ea typeface="Lato" panose="020F0502020204030203" pitchFamily="34" charset="0"/>
                <a:cs typeface="Lato" panose="020F0502020204030203" pitchFamily="34" charset="0"/>
              </a:defRPr>
            </a:lvl1pPr>
            <a:lvl3pPr marL="914400" indent="0">
              <a:buNone/>
              <a:defRPr/>
            </a:lvl3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dirty="0">
                <a:solidFill>
                  <a:srgbClr val="023856"/>
                </a:solidFill>
                <a:latin typeface="Lato Bold"/>
              </a:rPr>
              <a:t>Lorem</a:t>
            </a:r>
            <a:r>
              <a:rPr lang="en-US" sz="2400" spc="-5" dirty="0">
                <a:solidFill>
                  <a:srgbClr val="3F90BE"/>
                </a:solidFill>
                <a:latin typeface="Lato Bold"/>
              </a:rPr>
              <a:t> </a:t>
            </a:r>
            <a:r>
              <a:rPr lang="en-US" sz="2400" spc="-5" dirty="0">
                <a:solidFill>
                  <a:srgbClr val="000000"/>
                </a:solidFill>
                <a:latin typeface="Lato"/>
              </a:rPr>
              <a:t>ipsum dolor sit </a:t>
            </a:r>
            <a:r>
              <a:rPr lang="en-US" sz="2400" spc="-5" dirty="0" err="1">
                <a:solidFill>
                  <a:srgbClr val="000000"/>
                </a:solidFill>
                <a:latin typeface="Lato"/>
              </a:rPr>
              <a:t>amet</a:t>
            </a:r>
            <a:r>
              <a:rPr lang="en-US" sz="2400" spc="-5" dirty="0">
                <a:solidFill>
                  <a:srgbClr val="000000"/>
                </a:solidFill>
                <a:latin typeface="Lato"/>
              </a:rPr>
              <a:t>, </a:t>
            </a:r>
            <a:r>
              <a:rPr lang="en-US" sz="2400" spc="-5" dirty="0" err="1">
                <a:solidFill>
                  <a:srgbClr val="000000"/>
                </a:solidFill>
                <a:latin typeface="Lato"/>
              </a:rPr>
              <a:t>consectetur</a:t>
            </a:r>
            <a:r>
              <a:rPr lang="en-US" sz="2400" spc="-5" dirty="0">
                <a:solidFill>
                  <a:srgbClr val="000000"/>
                </a:solidFill>
                <a:latin typeface="Lato"/>
              </a:rPr>
              <a:t> </a:t>
            </a:r>
            <a:r>
              <a:rPr lang="en-US" sz="2400" spc="-5" dirty="0" err="1">
                <a:solidFill>
                  <a:srgbClr val="000000"/>
                </a:solidFill>
                <a:latin typeface="Lato"/>
              </a:rPr>
              <a:t>adipisicing</a:t>
            </a:r>
            <a:r>
              <a:rPr lang="en-US" sz="2400" spc="-5" dirty="0">
                <a:solidFill>
                  <a:srgbClr val="000000"/>
                </a:solidFill>
                <a:latin typeface="Lato"/>
              </a:rPr>
              <a:t> </a:t>
            </a:r>
            <a:r>
              <a:rPr lang="en-US" sz="2400" spc="-5" dirty="0" err="1">
                <a:solidFill>
                  <a:srgbClr val="000000"/>
                </a:solidFill>
                <a:latin typeface="Lato"/>
              </a:rPr>
              <a:t>elit</a:t>
            </a:r>
            <a:r>
              <a:rPr lang="en-US" sz="2400" spc="-5" dirty="0">
                <a:solidFill>
                  <a:srgbClr val="000000"/>
                </a:solidFill>
                <a:latin typeface="Lato"/>
              </a:rPr>
              <a:t>, sed do </a:t>
            </a:r>
            <a:r>
              <a:rPr lang="en-US" sz="2400" spc="-5" dirty="0" err="1">
                <a:solidFill>
                  <a:srgbClr val="000000"/>
                </a:solidFill>
                <a:latin typeface="Lato"/>
              </a:rPr>
              <a:t>eiusmod</a:t>
            </a:r>
            <a:r>
              <a:rPr lang="en-US" sz="2400" spc="-5" dirty="0">
                <a:solidFill>
                  <a:srgbClr val="000000"/>
                </a:solidFill>
                <a:latin typeface="Lato"/>
              </a:rPr>
              <a:t> </a:t>
            </a:r>
            <a:r>
              <a:rPr lang="en-US" sz="2400" spc="-5" dirty="0" err="1">
                <a:solidFill>
                  <a:srgbClr val="000000"/>
                </a:solidFill>
                <a:latin typeface="Lato"/>
              </a:rPr>
              <a:t>tempor</a:t>
            </a:r>
            <a:endParaRPr lang="en-US" sz="2400" spc="-5" dirty="0">
              <a:solidFill>
                <a:srgbClr val="000000"/>
              </a:solidFill>
              <a:latin typeface="Lato"/>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dirty="0">
                <a:solidFill>
                  <a:srgbClr val="000000"/>
                </a:solidFill>
                <a:latin typeface="Lato"/>
              </a:rPr>
              <a:t> </a:t>
            </a:r>
            <a:r>
              <a:rPr lang="en-US" sz="2400" spc="-5" dirty="0">
                <a:solidFill>
                  <a:srgbClr val="023856"/>
                </a:solidFill>
                <a:latin typeface="Lato Bold"/>
              </a:rPr>
              <a:t>Lorem</a:t>
            </a:r>
            <a:r>
              <a:rPr lang="en-US" sz="2400" spc="-5" dirty="0">
                <a:solidFill>
                  <a:srgbClr val="3F90BE"/>
                </a:solidFill>
                <a:latin typeface="Lato Bold"/>
              </a:rPr>
              <a:t> </a:t>
            </a:r>
            <a:r>
              <a:rPr lang="en-US" sz="2400" spc="-5" dirty="0">
                <a:solidFill>
                  <a:srgbClr val="000000"/>
                </a:solidFill>
                <a:latin typeface="Lato"/>
              </a:rPr>
              <a:t>ipsum dolor sit </a:t>
            </a:r>
            <a:r>
              <a:rPr lang="en-US" sz="2400" spc="-5" dirty="0" err="1">
                <a:solidFill>
                  <a:srgbClr val="000000"/>
                </a:solidFill>
                <a:latin typeface="Lato"/>
              </a:rPr>
              <a:t>amet</a:t>
            </a:r>
            <a:r>
              <a:rPr lang="en-US" sz="2400" spc="-5" dirty="0">
                <a:solidFill>
                  <a:srgbClr val="000000"/>
                </a:solidFill>
                <a:latin typeface="Lato"/>
              </a:rPr>
              <a:t>, </a:t>
            </a:r>
            <a:r>
              <a:rPr lang="en-US" sz="2400" spc="-5" dirty="0" err="1">
                <a:solidFill>
                  <a:srgbClr val="000000"/>
                </a:solidFill>
                <a:latin typeface="Lato"/>
              </a:rPr>
              <a:t>consectetur</a:t>
            </a:r>
            <a:r>
              <a:rPr lang="en-US" sz="2400" spc="-5" dirty="0">
                <a:solidFill>
                  <a:srgbClr val="000000"/>
                </a:solidFill>
                <a:latin typeface="Lato"/>
              </a:rPr>
              <a:t> </a:t>
            </a:r>
            <a:r>
              <a:rPr lang="en-US" sz="2400" spc="-5" dirty="0" err="1">
                <a:solidFill>
                  <a:srgbClr val="000000"/>
                </a:solidFill>
                <a:latin typeface="Lato"/>
              </a:rPr>
              <a:t>adipisicing</a:t>
            </a:r>
            <a:r>
              <a:rPr lang="en-US" sz="2400" spc="-5" dirty="0">
                <a:solidFill>
                  <a:srgbClr val="000000"/>
                </a:solidFill>
                <a:latin typeface="Lato"/>
              </a:rPr>
              <a:t> </a:t>
            </a:r>
            <a:r>
              <a:rPr lang="en-US" sz="2400" spc="-5" dirty="0" err="1">
                <a:solidFill>
                  <a:srgbClr val="000000"/>
                </a:solidFill>
                <a:latin typeface="Lato"/>
              </a:rPr>
              <a:t>elit</a:t>
            </a:r>
            <a:r>
              <a:rPr lang="en-US" sz="2400" spc="-5" dirty="0">
                <a:solidFill>
                  <a:srgbClr val="000000"/>
                </a:solidFill>
                <a:latin typeface="Lato"/>
              </a:rPr>
              <a:t>, sed do </a:t>
            </a:r>
            <a:r>
              <a:rPr lang="en-US" sz="2400" spc="-5" dirty="0" err="1">
                <a:solidFill>
                  <a:srgbClr val="000000"/>
                </a:solidFill>
                <a:latin typeface="Lato"/>
              </a:rPr>
              <a:t>eiusmod</a:t>
            </a:r>
            <a:r>
              <a:rPr lang="en-US" sz="2400" spc="-5" dirty="0">
                <a:solidFill>
                  <a:srgbClr val="000000"/>
                </a:solidFill>
                <a:latin typeface="Lato"/>
              </a:rPr>
              <a:t> </a:t>
            </a:r>
            <a:r>
              <a:rPr lang="en-US" sz="2400" spc="-5" dirty="0" err="1">
                <a:solidFill>
                  <a:srgbClr val="000000"/>
                </a:solidFill>
                <a:latin typeface="Lato"/>
              </a:rPr>
              <a:t>tempor</a:t>
            </a:r>
            <a:endParaRPr lang="en-US" sz="2400" spc="-5" dirty="0">
              <a:solidFill>
                <a:srgbClr val="000000"/>
              </a:solidFill>
              <a:latin typeface="Lato"/>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dirty="0">
                <a:solidFill>
                  <a:srgbClr val="023856"/>
                </a:solidFill>
                <a:latin typeface="Lato Bold"/>
              </a:rPr>
              <a:t>Lorem</a:t>
            </a:r>
            <a:r>
              <a:rPr lang="en-US" sz="2400" spc="-5" dirty="0">
                <a:solidFill>
                  <a:srgbClr val="3F90BE"/>
                </a:solidFill>
                <a:latin typeface="Lato Bold"/>
              </a:rPr>
              <a:t> </a:t>
            </a:r>
            <a:r>
              <a:rPr lang="en-US" sz="2400" spc="-5" dirty="0">
                <a:solidFill>
                  <a:srgbClr val="000000"/>
                </a:solidFill>
                <a:latin typeface="Lato"/>
              </a:rPr>
              <a:t>ipsum dolor sit </a:t>
            </a:r>
            <a:r>
              <a:rPr lang="en-US" sz="2400" spc="-5" dirty="0" err="1">
                <a:solidFill>
                  <a:srgbClr val="000000"/>
                </a:solidFill>
                <a:latin typeface="Lato"/>
              </a:rPr>
              <a:t>amet</a:t>
            </a:r>
            <a:r>
              <a:rPr lang="en-US" sz="2400" spc="-5" dirty="0">
                <a:solidFill>
                  <a:srgbClr val="000000"/>
                </a:solidFill>
                <a:latin typeface="Lato"/>
              </a:rPr>
              <a:t>, </a:t>
            </a:r>
            <a:r>
              <a:rPr lang="en-US" sz="2400" spc="-5" dirty="0" err="1">
                <a:solidFill>
                  <a:srgbClr val="000000"/>
                </a:solidFill>
                <a:latin typeface="Lato"/>
              </a:rPr>
              <a:t>consectetur</a:t>
            </a:r>
            <a:r>
              <a:rPr lang="en-US" sz="2400" spc="-5" dirty="0">
                <a:solidFill>
                  <a:srgbClr val="000000"/>
                </a:solidFill>
                <a:latin typeface="Lato"/>
              </a:rPr>
              <a:t> </a:t>
            </a:r>
            <a:r>
              <a:rPr lang="en-US" sz="2400" spc="-5" dirty="0" err="1">
                <a:solidFill>
                  <a:srgbClr val="000000"/>
                </a:solidFill>
                <a:latin typeface="Lato"/>
              </a:rPr>
              <a:t>adipisicing</a:t>
            </a:r>
            <a:r>
              <a:rPr lang="en-US" sz="2400" spc="-5" dirty="0">
                <a:solidFill>
                  <a:srgbClr val="000000"/>
                </a:solidFill>
                <a:latin typeface="Lato"/>
              </a:rPr>
              <a:t> </a:t>
            </a:r>
            <a:r>
              <a:rPr lang="en-US" sz="2400" spc="-5" dirty="0" err="1">
                <a:solidFill>
                  <a:srgbClr val="000000"/>
                </a:solidFill>
                <a:latin typeface="Lato"/>
              </a:rPr>
              <a:t>elit</a:t>
            </a:r>
            <a:r>
              <a:rPr lang="en-US" sz="2400" spc="-5" dirty="0">
                <a:solidFill>
                  <a:srgbClr val="000000"/>
                </a:solidFill>
                <a:latin typeface="Lato"/>
              </a:rPr>
              <a:t>, sed do </a:t>
            </a:r>
            <a:r>
              <a:rPr lang="en-US" sz="2400" spc="-5" dirty="0" err="1">
                <a:solidFill>
                  <a:srgbClr val="000000"/>
                </a:solidFill>
                <a:latin typeface="Lato"/>
              </a:rPr>
              <a:t>eiusmod</a:t>
            </a:r>
            <a:r>
              <a:rPr lang="en-US" sz="2400" spc="-5" dirty="0">
                <a:solidFill>
                  <a:srgbClr val="000000"/>
                </a:solidFill>
                <a:latin typeface="Lato"/>
              </a:rPr>
              <a:t> </a:t>
            </a:r>
            <a:r>
              <a:rPr lang="en-US" sz="2400" spc="-5" dirty="0" err="1">
                <a:solidFill>
                  <a:srgbClr val="000000"/>
                </a:solidFill>
                <a:latin typeface="Lato"/>
              </a:rPr>
              <a:t>tempor</a:t>
            </a:r>
            <a:endParaRPr lang="en-US" sz="2400" spc="-5" dirty="0">
              <a:solidFill>
                <a:srgbClr val="000000"/>
              </a:solidFill>
              <a:latin typeface="Lato"/>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dirty="0">
                <a:solidFill>
                  <a:srgbClr val="023856"/>
                </a:solidFill>
                <a:latin typeface="Lato Bold"/>
              </a:rPr>
              <a:t>Lorem</a:t>
            </a:r>
            <a:r>
              <a:rPr lang="en-US" sz="2400" spc="-5" dirty="0">
                <a:solidFill>
                  <a:srgbClr val="3F90BE"/>
                </a:solidFill>
                <a:latin typeface="Lato Bold"/>
              </a:rPr>
              <a:t> </a:t>
            </a:r>
            <a:r>
              <a:rPr lang="en-US" sz="2400" spc="-5" dirty="0">
                <a:solidFill>
                  <a:srgbClr val="000000"/>
                </a:solidFill>
                <a:latin typeface="Lato"/>
              </a:rPr>
              <a:t>ipsum dolor sit </a:t>
            </a:r>
            <a:r>
              <a:rPr lang="en-US" sz="2400" spc="-5" dirty="0" err="1">
                <a:solidFill>
                  <a:srgbClr val="000000"/>
                </a:solidFill>
                <a:latin typeface="Lato"/>
              </a:rPr>
              <a:t>amet</a:t>
            </a:r>
            <a:r>
              <a:rPr lang="en-US" sz="2400" spc="-5" dirty="0">
                <a:solidFill>
                  <a:srgbClr val="000000"/>
                </a:solidFill>
                <a:latin typeface="Lato"/>
              </a:rPr>
              <a:t>, </a:t>
            </a:r>
            <a:r>
              <a:rPr lang="en-US" sz="2400" spc="-5" dirty="0" err="1">
                <a:solidFill>
                  <a:srgbClr val="000000"/>
                </a:solidFill>
                <a:latin typeface="Lato"/>
              </a:rPr>
              <a:t>consectetur</a:t>
            </a:r>
            <a:r>
              <a:rPr lang="en-US" sz="2400" spc="-5" dirty="0">
                <a:solidFill>
                  <a:srgbClr val="000000"/>
                </a:solidFill>
                <a:latin typeface="Lato"/>
              </a:rPr>
              <a:t> </a:t>
            </a:r>
            <a:r>
              <a:rPr lang="en-US" sz="2400" spc="-5" dirty="0" err="1">
                <a:solidFill>
                  <a:srgbClr val="000000"/>
                </a:solidFill>
                <a:latin typeface="Lato"/>
              </a:rPr>
              <a:t>adipisicing</a:t>
            </a:r>
            <a:r>
              <a:rPr lang="en-US" sz="2400" spc="-5" dirty="0">
                <a:solidFill>
                  <a:srgbClr val="000000"/>
                </a:solidFill>
                <a:latin typeface="Lato"/>
              </a:rPr>
              <a:t> </a:t>
            </a:r>
            <a:r>
              <a:rPr lang="en-US" sz="2400" spc="-5" dirty="0" err="1">
                <a:solidFill>
                  <a:srgbClr val="000000"/>
                </a:solidFill>
                <a:latin typeface="Lato"/>
              </a:rPr>
              <a:t>elit</a:t>
            </a:r>
            <a:r>
              <a:rPr lang="en-US" sz="2400" spc="-5" dirty="0">
                <a:solidFill>
                  <a:srgbClr val="000000"/>
                </a:solidFill>
                <a:latin typeface="Lato"/>
              </a:rPr>
              <a:t>, sed do </a:t>
            </a:r>
            <a:r>
              <a:rPr lang="en-US" sz="2400" spc="-5" dirty="0" err="1">
                <a:solidFill>
                  <a:srgbClr val="000000"/>
                </a:solidFill>
                <a:latin typeface="Lato"/>
              </a:rPr>
              <a:t>eiusmod</a:t>
            </a:r>
            <a:r>
              <a:rPr lang="en-US" sz="2400" spc="-5" dirty="0">
                <a:solidFill>
                  <a:srgbClr val="000000"/>
                </a:solidFill>
                <a:latin typeface="Lato"/>
              </a:rPr>
              <a:t> </a:t>
            </a:r>
            <a:r>
              <a:rPr lang="en-US" sz="2400" spc="-5" dirty="0" err="1">
                <a:solidFill>
                  <a:srgbClr val="000000"/>
                </a:solidFill>
                <a:latin typeface="Lato"/>
              </a:rPr>
              <a:t>tempor</a:t>
            </a:r>
            <a:endParaRPr lang="en-US" sz="2400" spc="-5" dirty="0">
              <a:solidFill>
                <a:srgbClr val="000000"/>
              </a:solidFill>
              <a:latin typeface="Lato"/>
            </a:endParaRPr>
          </a:p>
        </p:txBody>
      </p:sp>
      <p:sp>
        <p:nvSpPr>
          <p:cNvPr id="17" name="Chart Placeholder 16">
            <a:extLst>
              <a:ext uri="{FF2B5EF4-FFF2-40B4-BE49-F238E27FC236}">
                <a16:creationId xmlns:a16="http://schemas.microsoft.com/office/drawing/2014/main" id="{116EEA35-981C-6696-4227-4CCBCCBA6802}"/>
              </a:ext>
            </a:extLst>
          </p:cNvPr>
          <p:cNvSpPr>
            <a:spLocks noGrp="1"/>
          </p:cNvSpPr>
          <p:nvPr>
            <p:ph type="chart" sz="quarter" idx="14"/>
          </p:nvPr>
        </p:nvSpPr>
        <p:spPr>
          <a:xfrm>
            <a:off x="6096000" y="2263775"/>
            <a:ext cx="5257800" cy="3694113"/>
          </a:xfrm>
        </p:spPr>
        <p:txBody>
          <a:bodyPr/>
          <a:lstStyle>
            <a:lvl1pPr>
              <a:defRPr>
                <a:latin typeface="Corbel" panose="020B0503020204020204" pitchFamily="34" charset="0"/>
              </a:defRPr>
            </a:lvl1pPr>
          </a:lstStyle>
          <a:p>
            <a:r>
              <a:rPr lang="en-US" dirty="0"/>
              <a:t>Click icon to add chart</a:t>
            </a:r>
          </a:p>
        </p:txBody>
      </p:sp>
      <p:sp>
        <p:nvSpPr>
          <p:cNvPr id="19" name="Text Placeholder 18">
            <a:extLst>
              <a:ext uri="{FF2B5EF4-FFF2-40B4-BE49-F238E27FC236}">
                <a16:creationId xmlns:a16="http://schemas.microsoft.com/office/drawing/2014/main" id="{D2E4C6CE-67B0-0684-3471-E3AB59D94927}"/>
              </a:ext>
            </a:extLst>
          </p:cNvPr>
          <p:cNvSpPr>
            <a:spLocks noGrp="1"/>
          </p:cNvSpPr>
          <p:nvPr>
            <p:ph type="body" sz="quarter" idx="15" hasCustomPrompt="1"/>
          </p:nvPr>
        </p:nvSpPr>
        <p:spPr>
          <a:xfrm>
            <a:off x="6227757" y="6091276"/>
            <a:ext cx="4773613" cy="365125"/>
          </a:xfrm>
        </p:spPr>
        <p:txBody>
          <a:bodyPr>
            <a:noAutofit/>
          </a:bodyPr>
          <a:lstStyle>
            <a:lvl1pPr marL="0" indent="0" algn="ctr">
              <a:buNone/>
              <a:defRPr sz="2000" i="1">
                <a:solidFill>
                  <a:schemeClr val="tx1"/>
                </a:solidFill>
                <a:latin typeface="Corbel" panose="020B0503020204020204" pitchFamily="34" charset="0"/>
              </a:defRPr>
            </a:lvl1pPr>
          </a:lstStyle>
          <a:p>
            <a:pPr lvl="0"/>
            <a:r>
              <a:rPr lang="en-US"/>
              <a:t>Fig 1. Lorem ipsum dolor sit </a:t>
            </a:r>
            <a:r>
              <a:rPr lang="en-US" err="1"/>
              <a:t>amet</a:t>
            </a:r>
            <a:endParaRPr lang="en-US"/>
          </a:p>
        </p:txBody>
      </p:sp>
      <p:sp>
        <p:nvSpPr>
          <p:cNvPr id="2" name="Text Placeholder 10">
            <a:extLst>
              <a:ext uri="{FF2B5EF4-FFF2-40B4-BE49-F238E27FC236}">
                <a16:creationId xmlns:a16="http://schemas.microsoft.com/office/drawing/2014/main" id="{73B33D60-446E-81EE-ACF3-C7E8FDE839A5}"/>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38687202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D809B4EC-6ABC-57CB-F1EF-89617FBB6954}"/>
              </a:ext>
            </a:extLst>
          </p:cNvPr>
          <p:cNvSpPr>
            <a:spLocks noGrp="1"/>
          </p:cNvSpPr>
          <p:nvPr>
            <p:ph type="body" sz="quarter" idx="10" hasCustomPrompt="1"/>
          </p:nvPr>
        </p:nvSpPr>
        <p:spPr>
          <a:xfrm>
            <a:off x="838201" y="2036233"/>
            <a:ext cx="4937125" cy="4057650"/>
          </a:xfrm>
        </p:spPr>
        <p:txBody>
          <a:bodyPr/>
          <a:lstStyle>
            <a:lvl1pPr>
              <a:defRPr>
                <a:solidFill>
                  <a:schemeClr val="tx1">
                    <a:lumMod val="75000"/>
                  </a:schemeClr>
                </a:solidFill>
                <a:latin typeface="Corbel" panose="020B0503020204020204" pitchFamily="34" charset="0"/>
              </a:defRPr>
            </a:lvl1pPr>
          </a:lstStyle>
          <a:p>
            <a:pPr lvl="0"/>
            <a:r>
              <a:rPr lang="en-US"/>
              <a:t>Click to edit text</a:t>
            </a:r>
          </a:p>
        </p:txBody>
      </p:sp>
      <p:sp>
        <p:nvSpPr>
          <p:cNvPr id="20" name="Text Placeholder 17">
            <a:extLst>
              <a:ext uri="{FF2B5EF4-FFF2-40B4-BE49-F238E27FC236}">
                <a16:creationId xmlns:a16="http://schemas.microsoft.com/office/drawing/2014/main" id="{B967139F-5F6C-2518-F0DC-7DE5E2B245B0}"/>
              </a:ext>
            </a:extLst>
          </p:cNvPr>
          <p:cNvSpPr>
            <a:spLocks noGrp="1"/>
          </p:cNvSpPr>
          <p:nvPr>
            <p:ph type="body" sz="quarter" idx="11" hasCustomPrompt="1"/>
          </p:nvPr>
        </p:nvSpPr>
        <p:spPr>
          <a:xfrm>
            <a:off x="6416676" y="2036233"/>
            <a:ext cx="4937125" cy="4057650"/>
          </a:xfrm>
        </p:spPr>
        <p:txBody>
          <a:bodyPr/>
          <a:lstStyle>
            <a:lvl1pPr>
              <a:defRPr>
                <a:solidFill>
                  <a:schemeClr val="tx1">
                    <a:lumMod val="75000"/>
                  </a:schemeClr>
                </a:solidFill>
                <a:latin typeface="Corbel" panose="020B0503020204020204" pitchFamily="34" charset="0"/>
              </a:defRPr>
            </a:lvl1pPr>
          </a:lstStyle>
          <a:p>
            <a:pPr lvl="0"/>
            <a:r>
              <a:rPr lang="en-US"/>
              <a:t>Click to edit text</a:t>
            </a:r>
          </a:p>
        </p:txBody>
      </p:sp>
      <p:sp>
        <p:nvSpPr>
          <p:cNvPr id="2" name="Text Placeholder 10">
            <a:extLst>
              <a:ext uri="{FF2B5EF4-FFF2-40B4-BE49-F238E27FC236}">
                <a16:creationId xmlns:a16="http://schemas.microsoft.com/office/drawing/2014/main" id="{A2B37C21-9E4D-87AD-F720-5EDE15E746F0}"/>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3851910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wo Char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Content Placeholder 12">
            <a:extLst>
              <a:ext uri="{FF2B5EF4-FFF2-40B4-BE49-F238E27FC236}">
                <a16:creationId xmlns:a16="http://schemas.microsoft.com/office/drawing/2014/main" id="{659737B2-0F07-741C-0091-DD5CBDCCF85A}"/>
              </a:ext>
            </a:extLst>
          </p:cNvPr>
          <p:cNvSpPr>
            <a:spLocks noGrp="1"/>
          </p:cNvSpPr>
          <p:nvPr>
            <p:ph sz="quarter" idx="13" hasCustomPrompt="1"/>
          </p:nvPr>
        </p:nvSpPr>
        <p:spPr>
          <a:xfrm>
            <a:off x="6939222" y="5170796"/>
            <a:ext cx="4354902" cy="1117345"/>
          </a:xfrm>
        </p:spPr>
        <p:txBody>
          <a:bodyPr/>
          <a:lstStyle>
            <a:lvl1pPr marL="0" indent="0">
              <a:buFont typeface="Arial" panose="020B0604020202020204" pitchFamily="34" charset="0"/>
              <a:buNone/>
              <a:defRPr sz="2000" b="0">
                <a:latin typeface="Corbel" panose="020B0503020204020204" pitchFamily="34" charset="0"/>
                <a:ea typeface="Lato" panose="020F0502020204030203" pitchFamily="34" charset="0"/>
                <a:cs typeface="Lato" panose="020F0502020204030203" pitchFamily="34" charset="0"/>
              </a:defRPr>
            </a:lvl1pPr>
            <a:lvl3pPr marL="914400" indent="0">
              <a:buNone/>
              <a:defRPr/>
            </a:lvl3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a:solidFill>
                  <a:srgbClr val="023856"/>
                </a:solidFill>
                <a:latin typeface="Lato Bold"/>
              </a:rPr>
              <a:t>Lorem</a:t>
            </a:r>
            <a:r>
              <a:rPr lang="en-US" sz="2400" spc="-5">
                <a:solidFill>
                  <a:srgbClr val="3F90BE"/>
                </a:solidFill>
                <a:latin typeface="Lato Bold"/>
              </a:rPr>
              <a:t> </a:t>
            </a:r>
            <a:r>
              <a:rPr lang="en-US" sz="2400" spc="-5">
                <a:solidFill>
                  <a:srgbClr val="000000"/>
                </a:solidFill>
                <a:latin typeface="Lato"/>
              </a:rPr>
              <a:t>ipsum dolor sit </a:t>
            </a:r>
            <a:r>
              <a:rPr lang="en-US" sz="2400" spc="-5" err="1">
                <a:solidFill>
                  <a:srgbClr val="000000"/>
                </a:solidFill>
                <a:latin typeface="Lato"/>
              </a:rPr>
              <a:t>amet</a:t>
            </a:r>
            <a:r>
              <a:rPr lang="en-US" sz="2400" spc="-5">
                <a:solidFill>
                  <a:srgbClr val="000000"/>
                </a:solidFill>
                <a:latin typeface="Lato"/>
              </a:rPr>
              <a:t>, </a:t>
            </a:r>
            <a:r>
              <a:rPr lang="en-US" sz="2400" spc="-5" err="1">
                <a:solidFill>
                  <a:srgbClr val="000000"/>
                </a:solidFill>
                <a:latin typeface="Lato"/>
              </a:rPr>
              <a:t>consectetur</a:t>
            </a:r>
            <a:r>
              <a:rPr lang="en-US" sz="2400" spc="-5">
                <a:solidFill>
                  <a:srgbClr val="000000"/>
                </a:solidFill>
                <a:latin typeface="Lato"/>
              </a:rPr>
              <a:t> </a:t>
            </a:r>
            <a:r>
              <a:rPr lang="en-US" sz="2400" spc="-5" err="1">
                <a:solidFill>
                  <a:srgbClr val="000000"/>
                </a:solidFill>
                <a:latin typeface="Lato"/>
              </a:rPr>
              <a:t>adipisicing</a:t>
            </a:r>
            <a:r>
              <a:rPr lang="en-US" sz="2400" spc="-5">
                <a:solidFill>
                  <a:srgbClr val="000000"/>
                </a:solidFill>
                <a:latin typeface="Lato"/>
              </a:rPr>
              <a:t> </a:t>
            </a:r>
            <a:r>
              <a:rPr lang="en-US" sz="2400" spc="-5" err="1">
                <a:solidFill>
                  <a:srgbClr val="000000"/>
                </a:solidFill>
                <a:latin typeface="Lato"/>
              </a:rPr>
              <a:t>elit</a:t>
            </a:r>
            <a:r>
              <a:rPr lang="en-US" sz="2400" spc="-5">
                <a:solidFill>
                  <a:srgbClr val="000000"/>
                </a:solidFill>
                <a:latin typeface="Lato"/>
              </a:rPr>
              <a:t>, sed do </a:t>
            </a:r>
            <a:r>
              <a:rPr lang="en-US" sz="2400" spc="-5" err="1">
                <a:solidFill>
                  <a:srgbClr val="000000"/>
                </a:solidFill>
                <a:latin typeface="Lato"/>
              </a:rPr>
              <a:t>eiusmod</a:t>
            </a:r>
            <a:r>
              <a:rPr lang="en-US" sz="2400" spc="-5">
                <a:solidFill>
                  <a:srgbClr val="000000"/>
                </a:solidFill>
                <a:latin typeface="Lato"/>
              </a:rPr>
              <a:t> </a:t>
            </a:r>
            <a:r>
              <a:rPr lang="en-US" sz="2400" spc="-5" err="1">
                <a:solidFill>
                  <a:srgbClr val="000000"/>
                </a:solidFill>
                <a:latin typeface="Lato"/>
              </a:rPr>
              <a:t>tempor</a:t>
            </a:r>
            <a:endParaRPr lang="en-US" sz="2400" spc="-5">
              <a:solidFill>
                <a:srgbClr val="000000"/>
              </a:solidFill>
              <a:latin typeface="Lato"/>
            </a:endParaRPr>
          </a:p>
          <a:p>
            <a:pPr lvl="0"/>
            <a:endParaRPr lang="en-US"/>
          </a:p>
        </p:txBody>
      </p:sp>
      <p:sp>
        <p:nvSpPr>
          <p:cNvPr id="12" name="Content Placeholder 12">
            <a:extLst>
              <a:ext uri="{FF2B5EF4-FFF2-40B4-BE49-F238E27FC236}">
                <a16:creationId xmlns:a16="http://schemas.microsoft.com/office/drawing/2014/main" id="{A008C7A6-1F6D-6086-D4F4-79B37AECA95D}"/>
              </a:ext>
            </a:extLst>
          </p:cNvPr>
          <p:cNvSpPr>
            <a:spLocks noGrp="1"/>
          </p:cNvSpPr>
          <p:nvPr>
            <p:ph sz="quarter" idx="14" hasCustomPrompt="1"/>
          </p:nvPr>
        </p:nvSpPr>
        <p:spPr>
          <a:xfrm>
            <a:off x="990601" y="5170797"/>
            <a:ext cx="4354902" cy="1117345"/>
          </a:xfrm>
        </p:spPr>
        <p:txBody>
          <a:bodyPr/>
          <a:lstStyle>
            <a:lvl1pPr marL="0" indent="0">
              <a:buFont typeface="Arial" panose="020B0604020202020204" pitchFamily="34" charset="0"/>
              <a:buNone/>
              <a:defRPr sz="2000" b="0">
                <a:latin typeface="Corbel" panose="020B0503020204020204" pitchFamily="34" charset="0"/>
                <a:ea typeface="Lato" panose="020F0502020204030203" pitchFamily="34" charset="0"/>
                <a:cs typeface="Lato" panose="020F0502020204030203" pitchFamily="34" charset="0"/>
              </a:defRPr>
            </a:lvl1pPr>
            <a:lvl3pPr marL="914400" indent="0">
              <a:buNone/>
              <a:defRPr/>
            </a:lvl3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a:solidFill>
                  <a:srgbClr val="023856"/>
                </a:solidFill>
                <a:latin typeface="Lato Bold"/>
              </a:rPr>
              <a:t>Lorem</a:t>
            </a:r>
            <a:r>
              <a:rPr lang="en-US" sz="2400" spc="-5">
                <a:solidFill>
                  <a:srgbClr val="3F90BE"/>
                </a:solidFill>
                <a:latin typeface="Lato Bold"/>
              </a:rPr>
              <a:t> </a:t>
            </a:r>
            <a:r>
              <a:rPr lang="en-US" sz="2400" spc="-5">
                <a:solidFill>
                  <a:srgbClr val="000000"/>
                </a:solidFill>
                <a:latin typeface="Lato"/>
              </a:rPr>
              <a:t>ipsum dolor sit </a:t>
            </a:r>
            <a:r>
              <a:rPr lang="en-US" sz="2400" spc="-5" err="1">
                <a:solidFill>
                  <a:srgbClr val="000000"/>
                </a:solidFill>
                <a:latin typeface="Lato"/>
              </a:rPr>
              <a:t>amet</a:t>
            </a:r>
            <a:r>
              <a:rPr lang="en-US" sz="2400" spc="-5">
                <a:solidFill>
                  <a:srgbClr val="000000"/>
                </a:solidFill>
                <a:latin typeface="Lato"/>
              </a:rPr>
              <a:t>, </a:t>
            </a:r>
            <a:r>
              <a:rPr lang="en-US" sz="2400" spc="-5" err="1">
                <a:solidFill>
                  <a:srgbClr val="000000"/>
                </a:solidFill>
                <a:latin typeface="Lato"/>
              </a:rPr>
              <a:t>consectetur</a:t>
            </a:r>
            <a:r>
              <a:rPr lang="en-US" sz="2400" spc="-5">
                <a:solidFill>
                  <a:srgbClr val="000000"/>
                </a:solidFill>
                <a:latin typeface="Lato"/>
              </a:rPr>
              <a:t> </a:t>
            </a:r>
            <a:r>
              <a:rPr lang="en-US" sz="2400" spc="-5" err="1">
                <a:solidFill>
                  <a:srgbClr val="000000"/>
                </a:solidFill>
                <a:latin typeface="Lato"/>
              </a:rPr>
              <a:t>adipisicing</a:t>
            </a:r>
            <a:r>
              <a:rPr lang="en-US" sz="2400" spc="-5">
                <a:solidFill>
                  <a:srgbClr val="000000"/>
                </a:solidFill>
                <a:latin typeface="Lato"/>
              </a:rPr>
              <a:t> </a:t>
            </a:r>
            <a:r>
              <a:rPr lang="en-US" sz="2400" spc="-5" err="1">
                <a:solidFill>
                  <a:srgbClr val="000000"/>
                </a:solidFill>
                <a:latin typeface="Lato"/>
              </a:rPr>
              <a:t>elit</a:t>
            </a:r>
            <a:r>
              <a:rPr lang="en-US" sz="2400" spc="-5">
                <a:solidFill>
                  <a:srgbClr val="000000"/>
                </a:solidFill>
                <a:latin typeface="Lato"/>
              </a:rPr>
              <a:t>, sed do </a:t>
            </a:r>
            <a:r>
              <a:rPr lang="en-US" sz="2400" spc="-5" err="1">
                <a:solidFill>
                  <a:srgbClr val="000000"/>
                </a:solidFill>
                <a:latin typeface="Lato"/>
              </a:rPr>
              <a:t>eiusmod</a:t>
            </a:r>
            <a:r>
              <a:rPr lang="en-US" sz="2400" spc="-5">
                <a:solidFill>
                  <a:srgbClr val="000000"/>
                </a:solidFill>
                <a:latin typeface="Lato"/>
              </a:rPr>
              <a:t> </a:t>
            </a:r>
            <a:r>
              <a:rPr lang="en-US" sz="2400" spc="-5" err="1">
                <a:solidFill>
                  <a:srgbClr val="000000"/>
                </a:solidFill>
                <a:latin typeface="Lato"/>
              </a:rPr>
              <a:t>tempor</a:t>
            </a:r>
            <a:endParaRPr lang="en-US" sz="2400" spc="-5">
              <a:solidFill>
                <a:srgbClr val="000000"/>
              </a:solidFill>
              <a:latin typeface="Lato"/>
            </a:endParaRPr>
          </a:p>
        </p:txBody>
      </p:sp>
      <p:sp>
        <p:nvSpPr>
          <p:cNvPr id="14" name="Chart Placeholder 13">
            <a:extLst>
              <a:ext uri="{FF2B5EF4-FFF2-40B4-BE49-F238E27FC236}">
                <a16:creationId xmlns:a16="http://schemas.microsoft.com/office/drawing/2014/main" id="{83C584BE-1226-9147-DBCD-743AB5269941}"/>
              </a:ext>
            </a:extLst>
          </p:cNvPr>
          <p:cNvSpPr>
            <a:spLocks noGrp="1"/>
          </p:cNvSpPr>
          <p:nvPr>
            <p:ph type="chart" sz="quarter" idx="15"/>
          </p:nvPr>
        </p:nvSpPr>
        <p:spPr>
          <a:xfrm>
            <a:off x="852683" y="1951037"/>
            <a:ext cx="4630738" cy="2955925"/>
          </a:xfrm>
        </p:spPr>
        <p:txBody>
          <a:bodyPr/>
          <a:lstStyle>
            <a:lvl1pPr>
              <a:defRPr>
                <a:latin typeface="Corbel" panose="020B0503020204020204" pitchFamily="34" charset="0"/>
              </a:defRPr>
            </a:lvl1pPr>
          </a:lstStyle>
          <a:p>
            <a:r>
              <a:rPr lang="en-US"/>
              <a:t>Click icon to add chart</a:t>
            </a:r>
          </a:p>
        </p:txBody>
      </p:sp>
      <p:sp>
        <p:nvSpPr>
          <p:cNvPr id="15" name="Chart Placeholder 13">
            <a:extLst>
              <a:ext uri="{FF2B5EF4-FFF2-40B4-BE49-F238E27FC236}">
                <a16:creationId xmlns:a16="http://schemas.microsoft.com/office/drawing/2014/main" id="{F00E37BE-032A-03BE-918D-4B0097C92A2B}"/>
              </a:ext>
            </a:extLst>
          </p:cNvPr>
          <p:cNvSpPr>
            <a:spLocks noGrp="1"/>
          </p:cNvSpPr>
          <p:nvPr>
            <p:ph type="chart" sz="quarter" idx="16"/>
          </p:nvPr>
        </p:nvSpPr>
        <p:spPr>
          <a:xfrm>
            <a:off x="6801304" y="1951037"/>
            <a:ext cx="4630738" cy="2955925"/>
          </a:xfrm>
        </p:spPr>
        <p:txBody>
          <a:bodyPr/>
          <a:lstStyle>
            <a:lvl1pPr>
              <a:defRPr>
                <a:latin typeface="Corbel" panose="020B0503020204020204" pitchFamily="34" charset="0"/>
              </a:defRPr>
            </a:lvl1pPr>
          </a:lstStyle>
          <a:p>
            <a:r>
              <a:rPr lang="en-US"/>
              <a:t>Click icon to add chart</a:t>
            </a:r>
          </a:p>
        </p:txBody>
      </p:sp>
      <p:sp>
        <p:nvSpPr>
          <p:cNvPr id="2" name="Text Placeholder 10">
            <a:extLst>
              <a:ext uri="{FF2B5EF4-FFF2-40B4-BE49-F238E27FC236}">
                <a16:creationId xmlns:a16="http://schemas.microsoft.com/office/drawing/2014/main" id="{85385CD5-DD52-036F-AAB6-7E500F4069E9}"/>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2">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26783834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and Blue Text Bo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Chart Placeholder 15">
            <a:extLst>
              <a:ext uri="{FF2B5EF4-FFF2-40B4-BE49-F238E27FC236}">
                <a16:creationId xmlns:a16="http://schemas.microsoft.com/office/drawing/2014/main" id="{1E426B9E-D2D9-20B7-1414-83C8BA5568E0}"/>
              </a:ext>
            </a:extLst>
          </p:cNvPr>
          <p:cNvSpPr>
            <a:spLocks noGrp="1"/>
          </p:cNvSpPr>
          <p:nvPr>
            <p:ph type="chart" sz="quarter" idx="14"/>
          </p:nvPr>
        </p:nvSpPr>
        <p:spPr>
          <a:xfrm>
            <a:off x="415926" y="2216286"/>
            <a:ext cx="7246937" cy="3725862"/>
          </a:xfrm>
        </p:spPr>
        <p:txBody>
          <a:bodyPr/>
          <a:lstStyle>
            <a:lvl1pPr>
              <a:defRPr>
                <a:latin typeface="Corbel" panose="020B0503020204020204" pitchFamily="34" charset="0"/>
              </a:defRPr>
            </a:lvl1pPr>
          </a:lstStyle>
          <a:p>
            <a:r>
              <a:rPr lang="en-US"/>
              <a:t>Click icon to add chart</a:t>
            </a:r>
          </a:p>
        </p:txBody>
      </p:sp>
      <p:sp>
        <p:nvSpPr>
          <p:cNvPr id="18" name="Content Placeholder 17">
            <a:extLst>
              <a:ext uri="{FF2B5EF4-FFF2-40B4-BE49-F238E27FC236}">
                <a16:creationId xmlns:a16="http://schemas.microsoft.com/office/drawing/2014/main" id="{870F39F4-DABB-86E8-143D-7CBAA28E8B51}"/>
              </a:ext>
            </a:extLst>
          </p:cNvPr>
          <p:cNvSpPr>
            <a:spLocks noGrp="1"/>
          </p:cNvSpPr>
          <p:nvPr>
            <p:ph sz="quarter" idx="15" hasCustomPrompt="1"/>
          </p:nvPr>
        </p:nvSpPr>
        <p:spPr>
          <a:xfrm>
            <a:off x="8116886" y="2749550"/>
            <a:ext cx="3659188" cy="1019175"/>
          </a:xfrm>
          <a:solidFill>
            <a:schemeClr val="accent1">
              <a:lumMod val="40000"/>
              <a:lumOff val="60000"/>
            </a:schemeClr>
          </a:solidFill>
        </p:spPr>
        <p:txBody>
          <a:bodyPr/>
          <a:lstStyle>
            <a:lvl1pPr marL="0" indent="0" algn="ctr">
              <a:buFontTx/>
              <a:buNone/>
              <a:defRPr>
                <a:solidFill>
                  <a:srgbClr val="023856"/>
                </a:solidFill>
                <a:latin typeface="Corbel" panose="020B0503020204020204" pitchFamily="34" charset="0"/>
              </a:defRPr>
            </a:lvl1pPr>
          </a:lstStyle>
          <a:p>
            <a:pPr lvl="0"/>
            <a:r>
              <a:rPr lang="en-US"/>
              <a:t>Lorem Ipsum Dolor set</a:t>
            </a:r>
          </a:p>
        </p:txBody>
      </p:sp>
      <p:sp>
        <p:nvSpPr>
          <p:cNvPr id="25" name="Content Placeholder 12">
            <a:extLst>
              <a:ext uri="{FF2B5EF4-FFF2-40B4-BE49-F238E27FC236}">
                <a16:creationId xmlns:a16="http://schemas.microsoft.com/office/drawing/2014/main" id="{C73A3254-D3EE-3359-DBE7-397DF6AA7FEE}"/>
              </a:ext>
            </a:extLst>
          </p:cNvPr>
          <p:cNvSpPr>
            <a:spLocks noGrp="1"/>
          </p:cNvSpPr>
          <p:nvPr>
            <p:ph sz="quarter" idx="16" hasCustomPrompt="1"/>
          </p:nvPr>
        </p:nvSpPr>
        <p:spPr>
          <a:xfrm>
            <a:off x="8116885" y="3978116"/>
            <a:ext cx="3659189" cy="818453"/>
          </a:xfrm>
        </p:spPr>
        <p:txBody>
          <a:bodyPr/>
          <a:lstStyle>
            <a:lvl1pPr marL="0" indent="0">
              <a:buFont typeface="Arial" panose="020B0604020202020204" pitchFamily="34" charset="0"/>
              <a:buNone/>
              <a:defRPr sz="2000" b="0">
                <a:latin typeface="Corbel" panose="020B0503020204020204" pitchFamily="34" charset="0"/>
                <a:ea typeface="Lato" panose="020F0502020204030203" pitchFamily="34" charset="0"/>
                <a:cs typeface="Lato" panose="020F0502020204030203" pitchFamily="34" charset="0"/>
              </a:defRPr>
            </a:lvl1pPr>
            <a:lvl3pPr marL="914400" indent="0">
              <a:buNone/>
              <a:defRPr/>
            </a:lvl3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a:solidFill>
                  <a:srgbClr val="023856"/>
                </a:solidFill>
                <a:latin typeface="Lato Bold"/>
              </a:rPr>
              <a:t>Lorem</a:t>
            </a:r>
            <a:r>
              <a:rPr lang="en-US" sz="2400" spc="-5">
                <a:solidFill>
                  <a:srgbClr val="3F90BE"/>
                </a:solidFill>
                <a:latin typeface="Lato Bold"/>
              </a:rPr>
              <a:t> </a:t>
            </a:r>
            <a:r>
              <a:rPr lang="en-US" sz="2400" spc="-5">
                <a:solidFill>
                  <a:srgbClr val="000000"/>
                </a:solidFill>
                <a:latin typeface="Lato"/>
              </a:rPr>
              <a:t>ipsum dolor sit </a:t>
            </a:r>
            <a:r>
              <a:rPr lang="en-US" sz="2400" spc="-5" err="1">
                <a:solidFill>
                  <a:srgbClr val="000000"/>
                </a:solidFill>
                <a:latin typeface="Lato"/>
              </a:rPr>
              <a:t>amet</a:t>
            </a:r>
            <a:r>
              <a:rPr lang="en-US" sz="2400" spc="-5">
                <a:solidFill>
                  <a:srgbClr val="000000"/>
                </a:solidFill>
                <a:latin typeface="Lato"/>
              </a:rPr>
              <a:t>, </a:t>
            </a:r>
            <a:r>
              <a:rPr lang="en-US" sz="2400" spc="-5" err="1">
                <a:solidFill>
                  <a:srgbClr val="000000"/>
                </a:solidFill>
                <a:latin typeface="Lato"/>
              </a:rPr>
              <a:t>consectetur</a:t>
            </a:r>
            <a:r>
              <a:rPr lang="en-US" sz="2400" spc="-5">
                <a:solidFill>
                  <a:srgbClr val="000000"/>
                </a:solidFill>
                <a:latin typeface="Lato"/>
              </a:rPr>
              <a:t> </a:t>
            </a:r>
            <a:r>
              <a:rPr lang="en-US" sz="2400" spc="-5" err="1">
                <a:solidFill>
                  <a:srgbClr val="000000"/>
                </a:solidFill>
                <a:latin typeface="Lato"/>
              </a:rPr>
              <a:t>adipisicing</a:t>
            </a:r>
            <a:r>
              <a:rPr lang="en-US" sz="2400" spc="-5">
                <a:solidFill>
                  <a:srgbClr val="000000"/>
                </a:solidFill>
                <a:latin typeface="Lato"/>
              </a:rPr>
              <a:t> </a:t>
            </a:r>
            <a:r>
              <a:rPr lang="en-US" sz="2400" spc="-5" err="1">
                <a:solidFill>
                  <a:srgbClr val="000000"/>
                </a:solidFill>
                <a:latin typeface="Lato"/>
              </a:rPr>
              <a:t>elit</a:t>
            </a:r>
            <a:r>
              <a:rPr lang="en-US" sz="2400" spc="-5">
                <a:solidFill>
                  <a:srgbClr val="000000"/>
                </a:solidFill>
                <a:latin typeface="Lato"/>
              </a:rPr>
              <a:t>, sed do </a:t>
            </a:r>
            <a:r>
              <a:rPr lang="en-US" sz="2400" spc="-5" err="1">
                <a:solidFill>
                  <a:srgbClr val="000000"/>
                </a:solidFill>
                <a:latin typeface="Lato"/>
              </a:rPr>
              <a:t>eiusmod</a:t>
            </a:r>
            <a:r>
              <a:rPr lang="en-US" sz="2400" spc="-5">
                <a:solidFill>
                  <a:srgbClr val="000000"/>
                </a:solidFill>
                <a:latin typeface="Lato"/>
              </a:rPr>
              <a:t> </a:t>
            </a:r>
            <a:r>
              <a:rPr lang="en-US" sz="2400" spc="-5" err="1">
                <a:solidFill>
                  <a:srgbClr val="000000"/>
                </a:solidFill>
                <a:latin typeface="Lato"/>
              </a:rPr>
              <a:t>tempor</a:t>
            </a:r>
            <a:endParaRPr lang="en-US" sz="2400" spc="-5">
              <a:solidFill>
                <a:srgbClr val="000000"/>
              </a:solidFill>
              <a:latin typeface="Lato"/>
            </a:endParaRPr>
          </a:p>
          <a:p>
            <a:pPr marL="342900" marR="0" lvl="0" indent="-342900" algn="l" defTabSz="914400" rtl="0" eaLnBrk="1" fontAlgn="auto" latinLnBrk="0" hangingPunct="1">
              <a:lnSpc>
                <a:spcPct val="90000"/>
              </a:lnSpc>
              <a:spcBef>
                <a:spcPts val="1000"/>
              </a:spcBef>
              <a:spcAft>
                <a:spcPts val="0"/>
              </a:spcAft>
              <a:buClrTx/>
              <a:buSzTx/>
              <a:tabLst/>
              <a:defRPr/>
            </a:pPr>
            <a:endParaRPr lang="en-US" sz="2400" spc="-5">
              <a:solidFill>
                <a:srgbClr val="000000"/>
              </a:solidFill>
              <a:latin typeface="Lato"/>
            </a:endParaRPr>
          </a:p>
          <a:p>
            <a:pPr lvl="0"/>
            <a:endParaRPr lang="en-US"/>
          </a:p>
        </p:txBody>
      </p:sp>
      <p:sp>
        <p:nvSpPr>
          <p:cNvPr id="3" name="Text Placeholder 10">
            <a:extLst>
              <a:ext uri="{FF2B5EF4-FFF2-40B4-BE49-F238E27FC236}">
                <a16:creationId xmlns:a16="http://schemas.microsoft.com/office/drawing/2014/main" id="{8E1A5D81-D9AF-2405-B10F-A5CB9FDFC6C8}"/>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22937817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7282-6563-BD57-A4BC-1D6616F1A79D}"/>
              </a:ext>
            </a:extLst>
          </p:cNvPr>
          <p:cNvSpPr>
            <a:spLocks noGrp="1"/>
          </p:cNvSpPr>
          <p:nvPr>
            <p:ph sz="half" idx="1"/>
          </p:nvPr>
        </p:nvSpPr>
        <p:spPr>
          <a:xfrm>
            <a:off x="838200" y="2144954"/>
            <a:ext cx="5181600" cy="3833019"/>
          </a:xfrm>
        </p:spPr>
        <p:txBody>
          <a:bodyPr/>
          <a:lstStyle>
            <a:lvl1pPr>
              <a:defRPr>
                <a:latin typeface="Corbel" panose="020B0503020204020204" pitchFamily="34" charset="0"/>
              </a:defRPr>
            </a:lvl1pPr>
            <a:lvl2pPr>
              <a:defRPr>
                <a:latin typeface="Corbel" panose="020B0503020204020204" pitchFamily="34" charset="0"/>
              </a:defRPr>
            </a:lvl2pPr>
            <a:lvl3pPr>
              <a:defRPr>
                <a:latin typeface="Corbel" panose="020B0503020204020204" pitchFamily="34" charset="0"/>
              </a:defRPr>
            </a:lvl3pPr>
            <a:lvl4pPr>
              <a:defRPr>
                <a:latin typeface="Corbel" panose="020B0503020204020204" pitchFamily="34" charset="0"/>
              </a:defRPr>
            </a:lvl4pPr>
            <a:lvl5pPr>
              <a:defRPr>
                <a:latin typeface="Corbel"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2F22E9-8962-FCF5-8FFB-F71D13CB8270}"/>
              </a:ext>
            </a:extLst>
          </p:cNvPr>
          <p:cNvSpPr>
            <a:spLocks noGrp="1"/>
          </p:cNvSpPr>
          <p:nvPr>
            <p:ph sz="half" idx="2"/>
          </p:nvPr>
        </p:nvSpPr>
        <p:spPr>
          <a:xfrm>
            <a:off x="6172202" y="2144953"/>
            <a:ext cx="5181600" cy="3833019"/>
          </a:xfrm>
        </p:spPr>
        <p:txBody>
          <a:bodyPr/>
          <a:lstStyle>
            <a:lvl1pPr>
              <a:defRPr>
                <a:latin typeface="Corbel" panose="020B0503020204020204" pitchFamily="34" charset="0"/>
              </a:defRPr>
            </a:lvl1pPr>
            <a:lvl2pPr>
              <a:defRPr>
                <a:latin typeface="Corbel" panose="020B0503020204020204" pitchFamily="34" charset="0"/>
              </a:defRPr>
            </a:lvl2pPr>
            <a:lvl3pPr>
              <a:defRPr>
                <a:latin typeface="Corbel" panose="020B0503020204020204" pitchFamily="34" charset="0"/>
              </a:defRPr>
            </a:lvl3pPr>
            <a:lvl4pPr>
              <a:defRPr>
                <a:latin typeface="Corbel" panose="020B0503020204020204" pitchFamily="34" charset="0"/>
              </a:defRPr>
            </a:lvl4pPr>
            <a:lvl5pPr>
              <a:defRPr>
                <a:latin typeface="Corbel"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DF507CC0-D0E6-769C-E2A6-66CB2BBA895B}"/>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2004633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Page Blue Bo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Content Placeholder 17">
            <a:extLst>
              <a:ext uri="{FF2B5EF4-FFF2-40B4-BE49-F238E27FC236}">
                <a16:creationId xmlns:a16="http://schemas.microsoft.com/office/drawing/2014/main" id="{545C7EA1-3E7B-E0B2-67FD-BF2B577E6C9F}"/>
              </a:ext>
            </a:extLst>
          </p:cNvPr>
          <p:cNvSpPr>
            <a:spLocks noGrp="1"/>
          </p:cNvSpPr>
          <p:nvPr>
            <p:ph sz="quarter" idx="15" hasCustomPrompt="1"/>
          </p:nvPr>
        </p:nvSpPr>
        <p:spPr>
          <a:xfrm>
            <a:off x="838200" y="4505509"/>
            <a:ext cx="10515600" cy="1936750"/>
          </a:xfrm>
          <a:solidFill>
            <a:schemeClr val="accent1">
              <a:lumMod val="20000"/>
              <a:lumOff val="80000"/>
            </a:schemeClr>
          </a:solidFill>
        </p:spPr>
        <p:txBody>
          <a:bodyPr/>
          <a:lstStyle>
            <a:lvl1pPr marL="0" indent="0" algn="l">
              <a:buFontTx/>
              <a:buNone/>
              <a:defRPr b="0">
                <a:solidFill>
                  <a:srgbClr val="023856"/>
                </a:solidFill>
                <a:latin typeface="Corbel" panose="020B0503020204020204" pitchFamily="34" charset="0"/>
              </a:defRPr>
            </a:lvl1pPr>
          </a:lstStyle>
          <a:p>
            <a:pPr algn="l">
              <a:lnSpc>
                <a:spcPts val="3779"/>
              </a:lnSpc>
            </a:pPr>
            <a:r>
              <a:rPr lang="en-US" sz="2800" spc="-18" dirty="0">
                <a:solidFill>
                  <a:srgbClr val="023856"/>
                </a:solidFill>
                <a:latin typeface="Lato Bold"/>
              </a:rPr>
              <a:t>Lorem ipsum</a:t>
            </a:r>
            <a:r>
              <a:rPr lang="en-US" sz="2800" spc="-18" dirty="0">
                <a:solidFill>
                  <a:srgbClr val="3F90BE"/>
                </a:solidFill>
                <a:latin typeface="Lato"/>
              </a:rPr>
              <a:t> </a:t>
            </a:r>
            <a:r>
              <a:rPr lang="en-US" sz="2800" spc="-18" dirty="0" err="1">
                <a:solidFill>
                  <a:srgbClr val="000000"/>
                </a:solidFill>
                <a:latin typeface="Lato"/>
              </a:rPr>
              <a:t>adipisicing</a:t>
            </a:r>
            <a:r>
              <a:rPr lang="en-US" sz="2800" spc="-18" dirty="0">
                <a:solidFill>
                  <a:srgbClr val="000000"/>
                </a:solidFill>
                <a:latin typeface="Lato"/>
              </a:rPr>
              <a:t> </a:t>
            </a:r>
            <a:r>
              <a:rPr lang="en-US" sz="2800" spc="-18" dirty="0" err="1">
                <a:solidFill>
                  <a:srgbClr val="000000"/>
                </a:solidFill>
                <a:latin typeface="Lato"/>
              </a:rPr>
              <a:t>elit</a:t>
            </a:r>
            <a:r>
              <a:rPr lang="en-US" sz="2800" spc="-18" dirty="0">
                <a:solidFill>
                  <a:srgbClr val="000000"/>
                </a:solidFill>
                <a:latin typeface="Lato"/>
              </a:rPr>
              <a:t>, sed do </a:t>
            </a:r>
            <a:r>
              <a:rPr lang="en-US" sz="2800" spc="-18" dirty="0" err="1">
                <a:solidFill>
                  <a:srgbClr val="000000"/>
                </a:solidFill>
                <a:latin typeface="Lato"/>
              </a:rPr>
              <a:t>eiusmod</a:t>
            </a:r>
            <a:r>
              <a:rPr lang="en-US" sz="2800" spc="-18" dirty="0">
                <a:solidFill>
                  <a:srgbClr val="000000"/>
                </a:solidFill>
                <a:latin typeface="Lato"/>
              </a:rPr>
              <a:t> </a:t>
            </a:r>
            <a:r>
              <a:rPr lang="en-US" sz="2800" spc="-18" dirty="0" err="1">
                <a:solidFill>
                  <a:srgbClr val="000000"/>
                </a:solidFill>
                <a:latin typeface="Lato"/>
              </a:rPr>
              <a:t>tempor</a:t>
            </a:r>
            <a:r>
              <a:rPr lang="en-US" sz="2800" spc="-18" dirty="0">
                <a:solidFill>
                  <a:srgbClr val="000000"/>
                </a:solidFill>
                <a:latin typeface="Lato"/>
              </a:rPr>
              <a:t> </a:t>
            </a:r>
            <a:r>
              <a:rPr lang="en-US" sz="2800" spc="-18" dirty="0" err="1">
                <a:solidFill>
                  <a:srgbClr val="000000"/>
                </a:solidFill>
                <a:latin typeface="Lato"/>
              </a:rPr>
              <a:t>incididunt</a:t>
            </a:r>
            <a:r>
              <a:rPr lang="en-US" sz="2800" spc="-18" dirty="0">
                <a:solidFill>
                  <a:srgbClr val="000000"/>
                </a:solidFill>
                <a:latin typeface="Lato"/>
              </a:rPr>
              <a:t> </a:t>
            </a:r>
            <a:r>
              <a:rPr lang="en-US" sz="2800" spc="-18" dirty="0" err="1">
                <a:solidFill>
                  <a:srgbClr val="000000"/>
                </a:solidFill>
                <a:latin typeface="Lato"/>
              </a:rPr>
              <a:t>ut</a:t>
            </a:r>
            <a:r>
              <a:rPr lang="en-US" sz="2800" spc="-18" dirty="0">
                <a:solidFill>
                  <a:srgbClr val="000000"/>
                </a:solidFill>
                <a:latin typeface="Lato"/>
              </a:rPr>
              <a:t> labore et dolore magna </a:t>
            </a:r>
            <a:r>
              <a:rPr lang="en-US" sz="2800" spc="-18" dirty="0" err="1">
                <a:solidFill>
                  <a:srgbClr val="000000"/>
                </a:solidFill>
                <a:latin typeface="Lato"/>
              </a:rPr>
              <a:t>aliqua</a:t>
            </a:r>
            <a:r>
              <a:rPr lang="en-US" sz="2800" spc="-18" dirty="0">
                <a:solidFill>
                  <a:srgbClr val="000000"/>
                </a:solidFill>
                <a:latin typeface="Lato"/>
              </a:rPr>
              <a:t>. Ut </a:t>
            </a:r>
            <a:r>
              <a:rPr lang="en-US" sz="2800" spc="-18" dirty="0" err="1">
                <a:solidFill>
                  <a:srgbClr val="000000"/>
                </a:solidFill>
                <a:latin typeface="Lato"/>
              </a:rPr>
              <a:t>enim</a:t>
            </a:r>
            <a:r>
              <a:rPr lang="en-US" sz="2800" spc="-18" dirty="0">
                <a:solidFill>
                  <a:srgbClr val="000000"/>
                </a:solidFill>
                <a:latin typeface="Lato"/>
              </a:rPr>
              <a:t> ad minim </a:t>
            </a:r>
            <a:r>
              <a:rPr lang="en-US" sz="2800" spc="-18" dirty="0" err="1">
                <a:solidFill>
                  <a:srgbClr val="000000"/>
                </a:solidFill>
                <a:latin typeface="Lato"/>
              </a:rPr>
              <a:t>veniam</a:t>
            </a:r>
            <a:r>
              <a:rPr lang="en-US" sz="2800" spc="-18" dirty="0">
                <a:solidFill>
                  <a:srgbClr val="000000"/>
                </a:solidFill>
                <a:latin typeface="Lato"/>
              </a:rPr>
              <a:t>, </a:t>
            </a:r>
            <a:r>
              <a:rPr lang="en-US" sz="2800" spc="-18" dirty="0" err="1">
                <a:solidFill>
                  <a:srgbClr val="000000"/>
                </a:solidFill>
                <a:latin typeface="Lato"/>
              </a:rPr>
              <a:t>quis</a:t>
            </a:r>
            <a:r>
              <a:rPr lang="en-US" sz="2800" spc="-18" dirty="0">
                <a:solidFill>
                  <a:srgbClr val="000000"/>
                </a:solidFill>
                <a:latin typeface="Lato"/>
              </a:rPr>
              <a:t> </a:t>
            </a:r>
            <a:r>
              <a:rPr lang="en-US" sz="2800" spc="-18" dirty="0" err="1">
                <a:solidFill>
                  <a:srgbClr val="000000"/>
                </a:solidFill>
                <a:latin typeface="Lato"/>
              </a:rPr>
              <a:t>nostrud</a:t>
            </a:r>
            <a:r>
              <a:rPr lang="en-US" sz="2800" spc="-18" dirty="0">
                <a:solidFill>
                  <a:srgbClr val="000000"/>
                </a:solidFill>
                <a:latin typeface="Lato"/>
              </a:rPr>
              <a:t> exercitation </a:t>
            </a:r>
            <a:r>
              <a:rPr lang="en-US" sz="2800" spc="-18" dirty="0" err="1">
                <a:solidFill>
                  <a:srgbClr val="000000"/>
                </a:solidFill>
                <a:latin typeface="Lato"/>
              </a:rPr>
              <a:t>ullamco</a:t>
            </a:r>
            <a:r>
              <a:rPr lang="en-US" sz="2800" spc="-18" dirty="0">
                <a:solidFill>
                  <a:srgbClr val="000000"/>
                </a:solidFill>
                <a:latin typeface="Lato"/>
              </a:rPr>
              <a:t> </a:t>
            </a:r>
            <a:r>
              <a:rPr lang="en-US" sz="2800" spc="-18" dirty="0" err="1">
                <a:solidFill>
                  <a:srgbClr val="000000"/>
                </a:solidFill>
                <a:latin typeface="Lato"/>
              </a:rPr>
              <a:t>laboris</a:t>
            </a:r>
            <a:r>
              <a:rPr lang="en-US" sz="2800" spc="-18" dirty="0">
                <a:solidFill>
                  <a:srgbClr val="000000"/>
                </a:solidFill>
                <a:latin typeface="Lato"/>
              </a:rPr>
              <a:t> nisi </a:t>
            </a:r>
            <a:r>
              <a:rPr lang="en-US" sz="2800" spc="-18" dirty="0" err="1">
                <a:solidFill>
                  <a:srgbClr val="000000"/>
                </a:solidFill>
                <a:latin typeface="Lato"/>
              </a:rPr>
              <a:t>ut</a:t>
            </a:r>
            <a:r>
              <a:rPr lang="en-US" sz="2800" spc="-18" dirty="0">
                <a:solidFill>
                  <a:srgbClr val="000000"/>
                </a:solidFill>
                <a:latin typeface="Lato"/>
              </a:rPr>
              <a:t> </a:t>
            </a:r>
            <a:r>
              <a:rPr lang="en-US" sz="2800" spc="-18" dirty="0" err="1">
                <a:solidFill>
                  <a:srgbClr val="000000"/>
                </a:solidFill>
                <a:latin typeface="Lato"/>
              </a:rPr>
              <a:t>aliquip</a:t>
            </a:r>
            <a:r>
              <a:rPr lang="en-US" sz="2800" spc="-18" dirty="0">
                <a:solidFill>
                  <a:srgbClr val="000000"/>
                </a:solidFill>
                <a:latin typeface="Lato"/>
              </a:rPr>
              <a:t> ex </a:t>
            </a:r>
            <a:r>
              <a:rPr lang="en-US" sz="2800" spc="-18" dirty="0" err="1">
                <a:solidFill>
                  <a:srgbClr val="000000"/>
                </a:solidFill>
                <a:latin typeface="Lato"/>
              </a:rPr>
              <a:t>ea</a:t>
            </a:r>
            <a:r>
              <a:rPr lang="en-US" sz="2800" spc="-18" dirty="0">
                <a:solidFill>
                  <a:srgbClr val="000000"/>
                </a:solidFill>
                <a:latin typeface="Lato"/>
              </a:rPr>
              <a:t> </a:t>
            </a:r>
            <a:r>
              <a:rPr lang="en-US" sz="2800" spc="-18" dirty="0" err="1">
                <a:solidFill>
                  <a:srgbClr val="000000"/>
                </a:solidFill>
                <a:latin typeface="Lato"/>
              </a:rPr>
              <a:t>commodo</a:t>
            </a:r>
            <a:r>
              <a:rPr lang="en-US" sz="2800" spc="-18" dirty="0">
                <a:solidFill>
                  <a:srgbClr val="000000"/>
                </a:solidFill>
                <a:latin typeface="Lato"/>
              </a:rPr>
              <a:t> </a:t>
            </a:r>
            <a:r>
              <a:rPr lang="en-US" sz="2800" spc="-18" dirty="0" err="1">
                <a:solidFill>
                  <a:srgbClr val="000000"/>
                </a:solidFill>
                <a:latin typeface="Lato"/>
              </a:rPr>
              <a:t>consequat</a:t>
            </a:r>
            <a:r>
              <a:rPr lang="en-US" sz="2800" spc="-18" dirty="0">
                <a:solidFill>
                  <a:srgbClr val="000000"/>
                </a:solidFill>
                <a:latin typeface="Lato"/>
              </a:rPr>
              <a:t>. </a:t>
            </a:r>
          </a:p>
        </p:txBody>
      </p:sp>
      <p:sp>
        <p:nvSpPr>
          <p:cNvPr id="15" name="Table Placeholder 14">
            <a:extLst>
              <a:ext uri="{FF2B5EF4-FFF2-40B4-BE49-F238E27FC236}">
                <a16:creationId xmlns:a16="http://schemas.microsoft.com/office/drawing/2014/main" id="{3DB67307-BDDE-BCA8-81CC-499CFCF7047C}"/>
              </a:ext>
            </a:extLst>
          </p:cNvPr>
          <p:cNvSpPr>
            <a:spLocks noGrp="1"/>
          </p:cNvSpPr>
          <p:nvPr>
            <p:ph type="tbl" sz="quarter" idx="17"/>
          </p:nvPr>
        </p:nvSpPr>
        <p:spPr>
          <a:xfrm>
            <a:off x="838200" y="1888808"/>
            <a:ext cx="10515600" cy="2421520"/>
          </a:xfrm>
        </p:spPr>
        <p:txBody>
          <a:bodyPr/>
          <a:lstStyle>
            <a:lvl1pPr>
              <a:defRPr>
                <a:latin typeface="Corbel" panose="020B0503020204020204" pitchFamily="34" charset="0"/>
              </a:defRPr>
            </a:lvl1pPr>
          </a:lstStyle>
          <a:p>
            <a:r>
              <a:rPr lang="en-US"/>
              <a:t>Click icon to add table</a:t>
            </a:r>
          </a:p>
        </p:txBody>
      </p:sp>
      <p:sp>
        <p:nvSpPr>
          <p:cNvPr id="3" name="Text Placeholder 10">
            <a:extLst>
              <a:ext uri="{FF2B5EF4-FFF2-40B4-BE49-F238E27FC236}">
                <a16:creationId xmlns:a16="http://schemas.microsoft.com/office/drawing/2014/main" id="{74E11498-FD17-7E53-272F-ED19B8ACA37B}"/>
              </a:ext>
            </a:extLst>
          </p:cNvPr>
          <p:cNvSpPr>
            <a:spLocks noGrp="1"/>
          </p:cNvSpPr>
          <p:nvPr>
            <p:ph type="body" sz="quarter" idx="18"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41893209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able Placeholder 14">
            <a:extLst>
              <a:ext uri="{FF2B5EF4-FFF2-40B4-BE49-F238E27FC236}">
                <a16:creationId xmlns:a16="http://schemas.microsoft.com/office/drawing/2014/main" id="{3DB67307-BDDE-BCA8-81CC-499CFCF7047C}"/>
              </a:ext>
            </a:extLst>
          </p:cNvPr>
          <p:cNvSpPr>
            <a:spLocks noGrp="1"/>
          </p:cNvSpPr>
          <p:nvPr>
            <p:ph type="tbl" sz="quarter" idx="17"/>
          </p:nvPr>
        </p:nvSpPr>
        <p:spPr>
          <a:xfrm>
            <a:off x="838200" y="1900238"/>
            <a:ext cx="10515600" cy="2421520"/>
          </a:xfrm>
        </p:spPr>
        <p:txBody>
          <a:bodyPr/>
          <a:lstStyle>
            <a:lvl1pPr>
              <a:defRPr>
                <a:latin typeface="Corbel" panose="020B0503020204020204" pitchFamily="34" charset="0"/>
              </a:defRPr>
            </a:lvl1pPr>
          </a:lstStyle>
          <a:p>
            <a:r>
              <a:rPr lang="en-US"/>
              <a:t>Click icon to add table</a:t>
            </a:r>
          </a:p>
        </p:txBody>
      </p:sp>
      <p:sp>
        <p:nvSpPr>
          <p:cNvPr id="4" name="Text Placeholder 3">
            <a:extLst>
              <a:ext uri="{FF2B5EF4-FFF2-40B4-BE49-F238E27FC236}">
                <a16:creationId xmlns:a16="http://schemas.microsoft.com/office/drawing/2014/main" id="{5089E885-0E6C-7614-2C2B-D508B8910F87}"/>
              </a:ext>
            </a:extLst>
          </p:cNvPr>
          <p:cNvSpPr>
            <a:spLocks noGrp="1"/>
          </p:cNvSpPr>
          <p:nvPr>
            <p:ph type="body" sz="quarter" idx="18" hasCustomPrompt="1"/>
          </p:nvPr>
        </p:nvSpPr>
        <p:spPr>
          <a:xfrm>
            <a:off x="838200" y="4582681"/>
            <a:ext cx="10515600" cy="844260"/>
          </a:xfrm>
        </p:spPr>
        <p:txBody>
          <a:bodyPr/>
          <a:lstStyle>
            <a:lvl1pPr>
              <a:defRPr>
                <a:latin typeface="Corbel" panose="020B0503020204020204" pitchFamily="34" charset="0"/>
              </a:defRPr>
            </a:lvl1pPr>
            <a:lvl3pPr marL="914400" indent="0">
              <a:buFont typeface="Arial" panose="020B0604020202020204" pitchFamily="34" charset="0"/>
              <a:buNone/>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pc="-6">
                <a:solidFill>
                  <a:srgbClr val="231F20"/>
                </a:solidFill>
                <a:ea typeface="Lato"/>
              </a:rPr>
              <a:t>▪</a:t>
            </a:r>
            <a:r>
              <a:rPr lang="en-US" sz="2000" spc="-6">
                <a:solidFill>
                  <a:srgbClr val="023856"/>
                </a:solidFill>
                <a:latin typeface="Lato Bold"/>
              </a:rPr>
              <a:t>Lorem</a:t>
            </a:r>
            <a:r>
              <a:rPr lang="en-US" sz="2000" spc="-6">
                <a:solidFill>
                  <a:srgbClr val="231F20"/>
                </a:solidFill>
                <a:latin typeface="Lato"/>
              </a:rPr>
              <a:t> ipsum dolor sit </a:t>
            </a:r>
            <a:r>
              <a:rPr lang="en-US" sz="2000" spc="-6" err="1">
                <a:solidFill>
                  <a:srgbClr val="231F20"/>
                </a:solidFill>
                <a:latin typeface="Lato"/>
              </a:rPr>
              <a:t>amet</a:t>
            </a:r>
            <a:r>
              <a:rPr lang="en-US" sz="2000" spc="-6">
                <a:solidFill>
                  <a:srgbClr val="231F20"/>
                </a:solidFill>
                <a:latin typeface="Lato"/>
              </a:rPr>
              <a:t>, </a:t>
            </a:r>
            <a:r>
              <a:rPr lang="en-US" sz="2000" spc="-6" err="1">
                <a:solidFill>
                  <a:srgbClr val="231F20"/>
                </a:solidFill>
                <a:latin typeface="Lato"/>
              </a:rPr>
              <a:t>consectetur</a:t>
            </a:r>
            <a:r>
              <a:rPr lang="en-US" sz="2000" spc="-6">
                <a:solidFill>
                  <a:srgbClr val="231F20"/>
                </a:solidFill>
                <a:latin typeface="Lato"/>
              </a:rPr>
              <a:t> </a:t>
            </a:r>
            <a:r>
              <a:rPr lang="en-US" sz="2000" spc="-6" err="1">
                <a:solidFill>
                  <a:srgbClr val="231F20"/>
                </a:solidFill>
                <a:latin typeface="Lato"/>
              </a:rPr>
              <a:t>adipisicing</a:t>
            </a:r>
            <a:r>
              <a:rPr lang="en-US" sz="2000" spc="-6">
                <a:solidFill>
                  <a:srgbClr val="231F20"/>
                </a:solidFill>
                <a:latin typeface="Lato"/>
              </a:rPr>
              <a:t> </a:t>
            </a:r>
            <a:r>
              <a:rPr lang="en-US" sz="2000" spc="-6" err="1">
                <a:solidFill>
                  <a:srgbClr val="231F20"/>
                </a:solidFill>
                <a:latin typeface="Lato"/>
              </a:rPr>
              <a:t>elit</a:t>
            </a:r>
            <a:r>
              <a:rPr lang="en-US" sz="2000" spc="-6">
                <a:solidFill>
                  <a:srgbClr val="231F20"/>
                </a:solidFill>
                <a:latin typeface="Lato"/>
              </a:rPr>
              <a:t>, sed do </a:t>
            </a:r>
            <a:r>
              <a:rPr lang="en-US" sz="2000" spc="-6" err="1">
                <a:solidFill>
                  <a:srgbClr val="231F20"/>
                </a:solidFill>
                <a:latin typeface="Lato"/>
              </a:rPr>
              <a:t>eiusmod</a:t>
            </a:r>
            <a:r>
              <a:rPr lang="en-US" sz="2000" spc="-6">
                <a:solidFill>
                  <a:srgbClr val="231F20"/>
                </a:solidFill>
                <a:latin typeface="Lato"/>
              </a:rPr>
              <a:t> </a:t>
            </a:r>
            <a:r>
              <a:rPr lang="en-US" sz="2000" spc="-6" err="1">
                <a:solidFill>
                  <a:srgbClr val="231F20"/>
                </a:solidFill>
                <a:latin typeface="Lato"/>
              </a:rPr>
              <a:t>tempor</a:t>
            </a:r>
            <a:r>
              <a:rPr lang="en-US" sz="2000" spc="-6">
                <a:solidFill>
                  <a:srgbClr val="231F20"/>
                </a:solidFill>
                <a:latin typeface="Lato"/>
              </a:rPr>
              <a:t> </a:t>
            </a:r>
            <a:r>
              <a:rPr lang="en-US" sz="2000" spc="-6" err="1">
                <a:solidFill>
                  <a:srgbClr val="231F20"/>
                </a:solidFill>
                <a:latin typeface="Lato"/>
              </a:rPr>
              <a:t>incididunt</a:t>
            </a:r>
            <a:r>
              <a:rPr lang="en-US" sz="2000" spc="-6">
                <a:solidFill>
                  <a:srgbClr val="231F20"/>
                </a:solidFill>
                <a:latin typeface="Lato"/>
              </a:rPr>
              <a:t> </a:t>
            </a:r>
            <a:r>
              <a:rPr lang="en-US" sz="2000" spc="-6" err="1">
                <a:solidFill>
                  <a:srgbClr val="231F20"/>
                </a:solidFill>
                <a:latin typeface="Lato"/>
              </a:rPr>
              <a:t>ut</a:t>
            </a:r>
            <a:r>
              <a:rPr lang="en-US" sz="2000" spc="-6">
                <a:solidFill>
                  <a:srgbClr val="231F20"/>
                </a:solidFill>
                <a:latin typeface="Lato"/>
              </a:rPr>
              <a:t> labore et dolore magna </a:t>
            </a:r>
            <a:r>
              <a:rPr lang="en-US" sz="2000" spc="-6" err="1">
                <a:solidFill>
                  <a:srgbClr val="231F20"/>
                </a:solidFill>
                <a:latin typeface="Lato"/>
              </a:rPr>
              <a:t>aliqua</a:t>
            </a:r>
            <a:r>
              <a:rPr lang="en-US" sz="2000" spc="-6">
                <a:solidFill>
                  <a:srgbClr val="231F20"/>
                </a:solidFill>
                <a:latin typeface="Lato"/>
              </a:rPr>
              <a:t>.</a:t>
            </a:r>
          </a:p>
        </p:txBody>
      </p:sp>
      <p:sp>
        <p:nvSpPr>
          <p:cNvPr id="5" name="Text Placeholder 3">
            <a:extLst>
              <a:ext uri="{FF2B5EF4-FFF2-40B4-BE49-F238E27FC236}">
                <a16:creationId xmlns:a16="http://schemas.microsoft.com/office/drawing/2014/main" id="{6EB964D6-A3C2-9FFF-A2DE-A902ABE5EB7B}"/>
              </a:ext>
            </a:extLst>
          </p:cNvPr>
          <p:cNvSpPr>
            <a:spLocks noGrp="1"/>
          </p:cNvSpPr>
          <p:nvPr>
            <p:ph type="body" sz="quarter" idx="19" hasCustomPrompt="1"/>
          </p:nvPr>
        </p:nvSpPr>
        <p:spPr>
          <a:xfrm>
            <a:off x="838200" y="5426941"/>
            <a:ext cx="10515600" cy="1098550"/>
          </a:xfrm>
        </p:spPr>
        <p:txBody>
          <a:bodyPr/>
          <a:lstStyle>
            <a:lvl1pPr>
              <a:defRPr>
                <a:latin typeface="Corbel" panose="020B0503020204020204" pitchFamily="34" charset="0"/>
              </a:defRPr>
            </a:lvl1pPr>
            <a:lvl3pPr marL="914400" indent="0">
              <a:buFont typeface="Arial" panose="020B0604020202020204" pitchFamily="34" charset="0"/>
              <a:buNone/>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pc="-6">
                <a:solidFill>
                  <a:srgbClr val="231F20"/>
                </a:solidFill>
                <a:ea typeface="Lato"/>
              </a:rPr>
              <a:t>▪</a:t>
            </a:r>
            <a:r>
              <a:rPr lang="en-US" sz="2000" spc="-6">
                <a:solidFill>
                  <a:srgbClr val="023856"/>
                </a:solidFill>
                <a:latin typeface="Lato Bold"/>
              </a:rPr>
              <a:t>Lorem</a:t>
            </a:r>
            <a:r>
              <a:rPr lang="en-US" sz="2000" spc="-6">
                <a:solidFill>
                  <a:srgbClr val="231F20"/>
                </a:solidFill>
                <a:latin typeface="Lato"/>
              </a:rPr>
              <a:t> ipsum dolor sit </a:t>
            </a:r>
            <a:r>
              <a:rPr lang="en-US" sz="2000" spc="-6" err="1">
                <a:solidFill>
                  <a:srgbClr val="231F20"/>
                </a:solidFill>
                <a:latin typeface="Lato"/>
              </a:rPr>
              <a:t>amet</a:t>
            </a:r>
            <a:r>
              <a:rPr lang="en-US" sz="2000" spc="-6">
                <a:solidFill>
                  <a:srgbClr val="231F20"/>
                </a:solidFill>
                <a:latin typeface="Lato"/>
              </a:rPr>
              <a:t>, </a:t>
            </a:r>
            <a:r>
              <a:rPr lang="en-US" sz="2000" spc="-6" err="1">
                <a:solidFill>
                  <a:srgbClr val="231F20"/>
                </a:solidFill>
                <a:latin typeface="Lato"/>
              </a:rPr>
              <a:t>consectetur</a:t>
            </a:r>
            <a:r>
              <a:rPr lang="en-US" sz="2000" spc="-6">
                <a:solidFill>
                  <a:srgbClr val="231F20"/>
                </a:solidFill>
                <a:latin typeface="Lato"/>
              </a:rPr>
              <a:t> </a:t>
            </a:r>
            <a:r>
              <a:rPr lang="en-US" sz="2000" spc="-6" err="1">
                <a:solidFill>
                  <a:srgbClr val="231F20"/>
                </a:solidFill>
                <a:latin typeface="Lato"/>
              </a:rPr>
              <a:t>adipisicing</a:t>
            </a:r>
            <a:r>
              <a:rPr lang="en-US" sz="2000" spc="-6">
                <a:solidFill>
                  <a:srgbClr val="231F20"/>
                </a:solidFill>
                <a:latin typeface="Lato"/>
              </a:rPr>
              <a:t> </a:t>
            </a:r>
            <a:r>
              <a:rPr lang="en-US" sz="2000" spc="-6" err="1">
                <a:solidFill>
                  <a:srgbClr val="231F20"/>
                </a:solidFill>
                <a:latin typeface="Lato"/>
              </a:rPr>
              <a:t>elit</a:t>
            </a:r>
            <a:r>
              <a:rPr lang="en-US" sz="2000" spc="-6">
                <a:solidFill>
                  <a:srgbClr val="231F20"/>
                </a:solidFill>
                <a:latin typeface="Lato"/>
              </a:rPr>
              <a:t>, sed do </a:t>
            </a:r>
            <a:r>
              <a:rPr lang="en-US" sz="2000" spc="-6" err="1">
                <a:solidFill>
                  <a:srgbClr val="231F20"/>
                </a:solidFill>
                <a:latin typeface="Lato"/>
              </a:rPr>
              <a:t>eiusmod</a:t>
            </a:r>
            <a:r>
              <a:rPr lang="en-US" sz="2000" spc="-6">
                <a:solidFill>
                  <a:srgbClr val="231F20"/>
                </a:solidFill>
                <a:latin typeface="Lato"/>
              </a:rPr>
              <a:t> </a:t>
            </a:r>
            <a:r>
              <a:rPr lang="en-US" sz="2000" spc="-6" err="1">
                <a:solidFill>
                  <a:srgbClr val="231F20"/>
                </a:solidFill>
                <a:latin typeface="Lato"/>
              </a:rPr>
              <a:t>tempor</a:t>
            </a:r>
            <a:r>
              <a:rPr lang="en-US" sz="2000" spc="-6">
                <a:solidFill>
                  <a:srgbClr val="231F20"/>
                </a:solidFill>
                <a:latin typeface="Lato"/>
              </a:rPr>
              <a:t> </a:t>
            </a:r>
            <a:r>
              <a:rPr lang="en-US" sz="2000" spc="-6" err="1">
                <a:solidFill>
                  <a:srgbClr val="231F20"/>
                </a:solidFill>
                <a:latin typeface="Lato"/>
              </a:rPr>
              <a:t>incididunt</a:t>
            </a:r>
            <a:r>
              <a:rPr lang="en-US" sz="2000" spc="-6">
                <a:solidFill>
                  <a:srgbClr val="231F20"/>
                </a:solidFill>
                <a:latin typeface="Lato"/>
              </a:rPr>
              <a:t> </a:t>
            </a:r>
            <a:r>
              <a:rPr lang="en-US" sz="2000" spc="-6" err="1">
                <a:solidFill>
                  <a:srgbClr val="231F20"/>
                </a:solidFill>
                <a:latin typeface="Lato"/>
              </a:rPr>
              <a:t>ut</a:t>
            </a:r>
            <a:r>
              <a:rPr lang="en-US" sz="2000" spc="-6">
                <a:solidFill>
                  <a:srgbClr val="231F20"/>
                </a:solidFill>
                <a:latin typeface="Lato"/>
              </a:rPr>
              <a:t> labore et dolore magna </a:t>
            </a:r>
            <a:r>
              <a:rPr lang="en-US" sz="2000" spc="-6" err="1">
                <a:solidFill>
                  <a:srgbClr val="231F20"/>
                </a:solidFill>
                <a:latin typeface="Lato"/>
              </a:rPr>
              <a:t>aliqua</a:t>
            </a:r>
            <a:r>
              <a:rPr lang="en-US" sz="2000" spc="-6">
                <a:solidFill>
                  <a:srgbClr val="231F20"/>
                </a:solidFill>
                <a:latin typeface="Lato"/>
              </a:rPr>
              <a:t>.</a:t>
            </a:r>
          </a:p>
        </p:txBody>
      </p:sp>
      <p:sp>
        <p:nvSpPr>
          <p:cNvPr id="2" name="Text Placeholder 10">
            <a:extLst>
              <a:ext uri="{FF2B5EF4-FFF2-40B4-BE49-F238E27FC236}">
                <a16:creationId xmlns:a16="http://schemas.microsoft.com/office/drawing/2014/main" id="{DBC5D582-22EE-A35F-F908-74C669BE3DCC}"/>
              </a:ext>
            </a:extLst>
          </p:cNvPr>
          <p:cNvSpPr>
            <a:spLocks noGrp="1"/>
          </p:cNvSpPr>
          <p:nvPr>
            <p:ph type="body" sz="quarter" idx="20"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16500467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Content Placeholder 17">
            <a:extLst>
              <a:ext uri="{FF2B5EF4-FFF2-40B4-BE49-F238E27FC236}">
                <a16:creationId xmlns:a16="http://schemas.microsoft.com/office/drawing/2014/main" id="{545C7EA1-3E7B-E0B2-67FD-BF2B577E6C9F}"/>
              </a:ext>
            </a:extLst>
          </p:cNvPr>
          <p:cNvSpPr>
            <a:spLocks noGrp="1"/>
          </p:cNvSpPr>
          <p:nvPr>
            <p:ph sz="quarter" idx="15" hasCustomPrompt="1"/>
          </p:nvPr>
        </p:nvSpPr>
        <p:spPr>
          <a:xfrm>
            <a:off x="838199" y="2263921"/>
            <a:ext cx="10515600" cy="3643230"/>
          </a:xfrm>
          <a:solidFill>
            <a:schemeClr val="tx1">
              <a:lumMod val="10000"/>
              <a:lumOff val="90000"/>
            </a:schemeClr>
          </a:solidFill>
        </p:spPr>
        <p:txBody>
          <a:bodyPr/>
          <a:lstStyle>
            <a:lvl1pPr marL="0" indent="0" algn="l">
              <a:buFontTx/>
              <a:buNone/>
              <a:defRPr b="0">
                <a:solidFill>
                  <a:srgbClr val="023856"/>
                </a:solidFill>
                <a:latin typeface="Corbel" panose="020B0503020204020204" pitchFamily="34" charset="0"/>
              </a:defRPr>
            </a:lvl1pPr>
          </a:lstStyle>
          <a:p>
            <a:pPr algn="l">
              <a:lnSpc>
                <a:spcPts val="3779"/>
              </a:lnSpc>
            </a:pPr>
            <a:r>
              <a:rPr lang="en-US" sz="2800" spc="-18" dirty="0">
                <a:solidFill>
                  <a:srgbClr val="023856"/>
                </a:solidFill>
                <a:latin typeface="Lato Bold"/>
              </a:rPr>
              <a:t>Lorem ipsum</a:t>
            </a:r>
            <a:r>
              <a:rPr lang="en-US" sz="2800" spc="-18" dirty="0">
                <a:solidFill>
                  <a:srgbClr val="3F90BE"/>
                </a:solidFill>
                <a:latin typeface="Lato"/>
              </a:rPr>
              <a:t> </a:t>
            </a:r>
            <a:r>
              <a:rPr lang="en-US" sz="2800" spc="-18" dirty="0" err="1">
                <a:solidFill>
                  <a:srgbClr val="000000"/>
                </a:solidFill>
                <a:latin typeface="Lato"/>
              </a:rPr>
              <a:t>adipisicing</a:t>
            </a:r>
            <a:r>
              <a:rPr lang="en-US" sz="2800" spc="-18" dirty="0">
                <a:solidFill>
                  <a:srgbClr val="000000"/>
                </a:solidFill>
                <a:latin typeface="Lato"/>
              </a:rPr>
              <a:t> </a:t>
            </a:r>
            <a:r>
              <a:rPr lang="en-US" sz="2800" spc="-18" dirty="0" err="1">
                <a:solidFill>
                  <a:srgbClr val="000000"/>
                </a:solidFill>
                <a:latin typeface="Lato"/>
              </a:rPr>
              <a:t>elit</a:t>
            </a:r>
            <a:r>
              <a:rPr lang="en-US" sz="2800" spc="-18" dirty="0">
                <a:solidFill>
                  <a:srgbClr val="000000"/>
                </a:solidFill>
                <a:latin typeface="Lato"/>
              </a:rPr>
              <a:t>, sed do </a:t>
            </a:r>
            <a:r>
              <a:rPr lang="en-US" sz="2800" spc="-18" dirty="0" err="1">
                <a:solidFill>
                  <a:srgbClr val="000000"/>
                </a:solidFill>
                <a:latin typeface="Lato"/>
              </a:rPr>
              <a:t>eiusmod</a:t>
            </a:r>
            <a:r>
              <a:rPr lang="en-US" sz="2800" spc="-18" dirty="0">
                <a:solidFill>
                  <a:srgbClr val="000000"/>
                </a:solidFill>
                <a:latin typeface="Lato"/>
              </a:rPr>
              <a:t> </a:t>
            </a:r>
            <a:r>
              <a:rPr lang="en-US" sz="2800" spc="-18" dirty="0" err="1">
                <a:solidFill>
                  <a:srgbClr val="000000"/>
                </a:solidFill>
                <a:latin typeface="Lato"/>
              </a:rPr>
              <a:t>tempor</a:t>
            </a:r>
            <a:r>
              <a:rPr lang="en-US" sz="2800" spc="-18" dirty="0">
                <a:solidFill>
                  <a:srgbClr val="000000"/>
                </a:solidFill>
                <a:latin typeface="Lato"/>
              </a:rPr>
              <a:t> </a:t>
            </a:r>
            <a:r>
              <a:rPr lang="en-US" sz="2800" spc="-18" dirty="0" err="1">
                <a:solidFill>
                  <a:srgbClr val="000000"/>
                </a:solidFill>
                <a:latin typeface="Lato"/>
              </a:rPr>
              <a:t>incididunt</a:t>
            </a:r>
            <a:r>
              <a:rPr lang="en-US" sz="2800" spc="-18" dirty="0">
                <a:solidFill>
                  <a:srgbClr val="000000"/>
                </a:solidFill>
                <a:latin typeface="Lato"/>
              </a:rPr>
              <a:t> </a:t>
            </a:r>
            <a:r>
              <a:rPr lang="en-US" sz="2800" spc="-18" dirty="0" err="1">
                <a:solidFill>
                  <a:srgbClr val="000000"/>
                </a:solidFill>
                <a:latin typeface="Lato"/>
              </a:rPr>
              <a:t>ut</a:t>
            </a:r>
            <a:r>
              <a:rPr lang="en-US" sz="2800" spc="-18" dirty="0">
                <a:solidFill>
                  <a:srgbClr val="000000"/>
                </a:solidFill>
                <a:latin typeface="Lato"/>
              </a:rPr>
              <a:t> labore et dolore magna </a:t>
            </a:r>
            <a:r>
              <a:rPr lang="en-US" sz="2800" spc="-18" dirty="0" err="1">
                <a:solidFill>
                  <a:srgbClr val="000000"/>
                </a:solidFill>
                <a:latin typeface="Lato"/>
              </a:rPr>
              <a:t>aliqua</a:t>
            </a:r>
            <a:r>
              <a:rPr lang="en-US" sz="2800" spc="-18" dirty="0">
                <a:solidFill>
                  <a:srgbClr val="000000"/>
                </a:solidFill>
                <a:latin typeface="Lato"/>
              </a:rPr>
              <a:t>. Ut </a:t>
            </a:r>
            <a:r>
              <a:rPr lang="en-US" sz="2800" spc="-18" dirty="0" err="1">
                <a:solidFill>
                  <a:srgbClr val="000000"/>
                </a:solidFill>
                <a:latin typeface="Lato"/>
              </a:rPr>
              <a:t>enim</a:t>
            </a:r>
            <a:r>
              <a:rPr lang="en-US" sz="2800" spc="-18" dirty="0">
                <a:solidFill>
                  <a:srgbClr val="000000"/>
                </a:solidFill>
                <a:latin typeface="Lato"/>
              </a:rPr>
              <a:t> ad minim </a:t>
            </a:r>
            <a:r>
              <a:rPr lang="en-US" sz="2800" spc="-18" dirty="0" err="1">
                <a:solidFill>
                  <a:srgbClr val="000000"/>
                </a:solidFill>
                <a:latin typeface="Lato"/>
              </a:rPr>
              <a:t>veniam</a:t>
            </a:r>
            <a:r>
              <a:rPr lang="en-US" sz="2800" spc="-18" dirty="0">
                <a:solidFill>
                  <a:srgbClr val="000000"/>
                </a:solidFill>
                <a:latin typeface="Lato"/>
              </a:rPr>
              <a:t>, </a:t>
            </a:r>
            <a:r>
              <a:rPr lang="en-US" sz="2800" spc="-18" dirty="0" err="1">
                <a:solidFill>
                  <a:srgbClr val="000000"/>
                </a:solidFill>
                <a:latin typeface="Lato"/>
              </a:rPr>
              <a:t>quis</a:t>
            </a:r>
            <a:r>
              <a:rPr lang="en-US" sz="2800" spc="-18" dirty="0">
                <a:solidFill>
                  <a:srgbClr val="000000"/>
                </a:solidFill>
                <a:latin typeface="Lato"/>
              </a:rPr>
              <a:t> </a:t>
            </a:r>
            <a:r>
              <a:rPr lang="en-US" sz="2800" spc="-18" dirty="0" err="1">
                <a:solidFill>
                  <a:srgbClr val="000000"/>
                </a:solidFill>
                <a:latin typeface="Lato"/>
              </a:rPr>
              <a:t>nostrud</a:t>
            </a:r>
            <a:r>
              <a:rPr lang="en-US" sz="2800" spc="-18" dirty="0">
                <a:solidFill>
                  <a:srgbClr val="000000"/>
                </a:solidFill>
                <a:latin typeface="Lato"/>
              </a:rPr>
              <a:t> exercitation </a:t>
            </a:r>
            <a:r>
              <a:rPr lang="en-US" sz="2800" spc="-18" dirty="0" err="1">
                <a:solidFill>
                  <a:srgbClr val="000000"/>
                </a:solidFill>
                <a:latin typeface="Lato"/>
              </a:rPr>
              <a:t>ullamco</a:t>
            </a:r>
            <a:r>
              <a:rPr lang="en-US" sz="2800" spc="-18" dirty="0">
                <a:solidFill>
                  <a:srgbClr val="000000"/>
                </a:solidFill>
                <a:latin typeface="Lato"/>
              </a:rPr>
              <a:t> </a:t>
            </a:r>
            <a:r>
              <a:rPr lang="en-US" sz="2800" spc="-18" dirty="0" err="1">
                <a:solidFill>
                  <a:srgbClr val="000000"/>
                </a:solidFill>
                <a:latin typeface="Lato"/>
              </a:rPr>
              <a:t>laboris</a:t>
            </a:r>
            <a:r>
              <a:rPr lang="en-US" sz="2800" spc="-18" dirty="0">
                <a:solidFill>
                  <a:srgbClr val="000000"/>
                </a:solidFill>
                <a:latin typeface="Lato"/>
              </a:rPr>
              <a:t> nisi </a:t>
            </a:r>
            <a:r>
              <a:rPr lang="en-US" sz="2800" spc="-18" dirty="0" err="1">
                <a:solidFill>
                  <a:srgbClr val="000000"/>
                </a:solidFill>
                <a:latin typeface="Lato"/>
              </a:rPr>
              <a:t>ut</a:t>
            </a:r>
            <a:r>
              <a:rPr lang="en-US" sz="2800" spc="-18" dirty="0">
                <a:solidFill>
                  <a:srgbClr val="000000"/>
                </a:solidFill>
                <a:latin typeface="Lato"/>
              </a:rPr>
              <a:t> </a:t>
            </a:r>
            <a:r>
              <a:rPr lang="en-US" sz="2800" spc="-18" dirty="0" err="1">
                <a:solidFill>
                  <a:srgbClr val="000000"/>
                </a:solidFill>
                <a:latin typeface="Lato"/>
              </a:rPr>
              <a:t>aliquip</a:t>
            </a:r>
            <a:r>
              <a:rPr lang="en-US" sz="2800" spc="-18" dirty="0">
                <a:solidFill>
                  <a:srgbClr val="000000"/>
                </a:solidFill>
                <a:latin typeface="Lato"/>
              </a:rPr>
              <a:t> ex </a:t>
            </a:r>
            <a:r>
              <a:rPr lang="en-US" sz="2800" spc="-18" dirty="0" err="1">
                <a:solidFill>
                  <a:srgbClr val="000000"/>
                </a:solidFill>
                <a:latin typeface="Lato"/>
              </a:rPr>
              <a:t>ea</a:t>
            </a:r>
            <a:r>
              <a:rPr lang="en-US" sz="2800" spc="-18" dirty="0">
                <a:solidFill>
                  <a:srgbClr val="000000"/>
                </a:solidFill>
                <a:latin typeface="Lato"/>
              </a:rPr>
              <a:t> </a:t>
            </a:r>
            <a:r>
              <a:rPr lang="en-US" sz="2800" spc="-18" dirty="0" err="1">
                <a:solidFill>
                  <a:srgbClr val="000000"/>
                </a:solidFill>
                <a:latin typeface="Lato"/>
              </a:rPr>
              <a:t>commodo</a:t>
            </a:r>
            <a:r>
              <a:rPr lang="en-US" sz="2800" spc="-18" dirty="0">
                <a:solidFill>
                  <a:srgbClr val="000000"/>
                </a:solidFill>
                <a:latin typeface="Lato"/>
              </a:rPr>
              <a:t> </a:t>
            </a:r>
            <a:r>
              <a:rPr lang="en-US" sz="2800" spc="-18" dirty="0" err="1">
                <a:solidFill>
                  <a:srgbClr val="000000"/>
                </a:solidFill>
                <a:latin typeface="Lato"/>
              </a:rPr>
              <a:t>consequat</a:t>
            </a:r>
            <a:r>
              <a:rPr lang="en-US" sz="2800" spc="-18" dirty="0">
                <a:solidFill>
                  <a:srgbClr val="000000"/>
                </a:solidFill>
                <a:latin typeface="Lato"/>
              </a:rPr>
              <a:t>. </a:t>
            </a:r>
          </a:p>
        </p:txBody>
      </p:sp>
      <p:sp>
        <p:nvSpPr>
          <p:cNvPr id="2" name="Text Placeholder 10">
            <a:extLst>
              <a:ext uri="{FF2B5EF4-FFF2-40B4-BE49-F238E27FC236}">
                <a16:creationId xmlns:a16="http://schemas.microsoft.com/office/drawing/2014/main" id="{1BD610BF-EE67-135C-3EBF-5D9E8122F742}"/>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10091431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Images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5ECE2D-F38C-CC52-CAF9-018494AB2D22}"/>
              </a:ext>
            </a:extLst>
          </p:cNvPr>
          <p:cNvSpPr>
            <a:spLocks noGrp="1"/>
          </p:cNvSpPr>
          <p:nvPr>
            <p:ph type="pic" sz="quarter" idx="13"/>
          </p:nvPr>
        </p:nvSpPr>
        <p:spPr>
          <a:xfrm>
            <a:off x="838200" y="2101917"/>
            <a:ext cx="2743200" cy="3948112"/>
          </a:xfrm>
        </p:spPr>
        <p:txBody>
          <a:bodyPr/>
          <a:lstStyle>
            <a:lvl1pPr>
              <a:defRPr>
                <a:latin typeface="Corbel" panose="020B0503020204020204" pitchFamily="34" charset="0"/>
              </a:defRPr>
            </a:lvl1pPr>
          </a:lstStyle>
          <a:p>
            <a:r>
              <a:rPr lang="en-US"/>
              <a:t>Click icon to add picture</a:t>
            </a:r>
          </a:p>
        </p:txBody>
      </p:sp>
      <p:sp>
        <p:nvSpPr>
          <p:cNvPr id="12" name="Picture Placeholder 10">
            <a:extLst>
              <a:ext uri="{FF2B5EF4-FFF2-40B4-BE49-F238E27FC236}">
                <a16:creationId xmlns:a16="http://schemas.microsoft.com/office/drawing/2014/main" id="{C1232DDC-6112-05E5-EE33-FDA7798C5C37}"/>
              </a:ext>
            </a:extLst>
          </p:cNvPr>
          <p:cNvSpPr>
            <a:spLocks noGrp="1"/>
          </p:cNvSpPr>
          <p:nvPr>
            <p:ph type="pic" sz="quarter" idx="14"/>
          </p:nvPr>
        </p:nvSpPr>
        <p:spPr>
          <a:xfrm>
            <a:off x="3733800" y="2116720"/>
            <a:ext cx="2743200" cy="3948112"/>
          </a:xfrm>
        </p:spPr>
        <p:txBody>
          <a:bodyPr/>
          <a:lstStyle>
            <a:lvl1pPr>
              <a:defRPr>
                <a:latin typeface="Corbel" panose="020B0503020204020204" pitchFamily="34" charset="0"/>
              </a:defRPr>
            </a:lvl1pPr>
          </a:lstStyle>
          <a:p>
            <a:r>
              <a:rPr lang="en-US"/>
              <a:t>Click icon to add picture</a:t>
            </a:r>
          </a:p>
        </p:txBody>
      </p:sp>
      <p:sp>
        <p:nvSpPr>
          <p:cNvPr id="14" name="Text Placeholder 3">
            <a:extLst>
              <a:ext uri="{FF2B5EF4-FFF2-40B4-BE49-F238E27FC236}">
                <a16:creationId xmlns:a16="http://schemas.microsoft.com/office/drawing/2014/main" id="{CE7378F9-69F8-85CE-DCFE-1E46D53DD8B1}"/>
              </a:ext>
            </a:extLst>
          </p:cNvPr>
          <p:cNvSpPr>
            <a:spLocks noGrp="1"/>
          </p:cNvSpPr>
          <p:nvPr>
            <p:ph type="body" sz="quarter" idx="18" hasCustomPrompt="1"/>
          </p:nvPr>
        </p:nvSpPr>
        <p:spPr>
          <a:xfrm>
            <a:off x="6629400" y="2116720"/>
            <a:ext cx="4724400" cy="844260"/>
          </a:xfrm>
        </p:spPr>
        <p:txBody>
          <a:bodyPr/>
          <a:lstStyle>
            <a:lvl1pPr>
              <a:defRPr>
                <a:latin typeface="Corbel" panose="020B0503020204020204" pitchFamily="34" charset="0"/>
              </a:defRPr>
            </a:lvl1pPr>
            <a:lvl3pPr marL="914400" indent="0">
              <a:buFont typeface="Arial" panose="020B0604020202020204" pitchFamily="34" charset="0"/>
              <a:buNone/>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pc="-6">
                <a:solidFill>
                  <a:srgbClr val="231F20"/>
                </a:solidFill>
                <a:ea typeface="Lato"/>
              </a:rPr>
              <a:t>▪</a:t>
            </a:r>
            <a:r>
              <a:rPr lang="en-US" sz="2000" spc="-6">
                <a:solidFill>
                  <a:srgbClr val="023856"/>
                </a:solidFill>
                <a:latin typeface="Lato Bold"/>
              </a:rPr>
              <a:t>Lorem</a:t>
            </a:r>
            <a:r>
              <a:rPr lang="en-US" sz="2000" spc="-6">
                <a:solidFill>
                  <a:srgbClr val="231F20"/>
                </a:solidFill>
                <a:latin typeface="Lato"/>
              </a:rPr>
              <a:t> ipsum dolor sit </a:t>
            </a:r>
            <a:r>
              <a:rPr lang="en-US" sz="2000" spc="-6" err="1">
                <a:solidFill>
                  <a:srgbClr val="231F20"/>
                </a:solidFill>
                <a:latin typeface="Lato"/>
              </a:rPr>
              <a:t>amet</a:t>
            </a:r>
            <a:r>
              <a:rPr lang="en-US" sz="2000" spc="-6">
                <a:solidFill>
                  <a:srgbClr val="231F20"/>
                </a:solidFill>
                <a:latin typeface="Lato"/>
              </a:rPr>
              <a:t>, </a:t>
            </a:r>
            <a:r>
              <a:rPr lang="en-US" sz="2000" spc="-6" err="1">
                <a:solidFill>
                  <a:srgbClr val="231F20"/>
                </a:solidFill>
                <a:latin typeface="Lato"/>
              </a:rPr>
              <a:t>consectetur</a:t>
            </a:r>
            <a:r>
              <a:rPr lang="en-US" sz="2000" spc="-6">
                <a:solidFill>
                  <a:srgbClr val="231F20"/>
                </a:solidFill>
                <a:latin typeface="Lato"/>
              </a:rPr>
              <a:t> </a:t>
            </a:r>
            <a:r>
              <a:rPr lang="en-US" sz="2000" spc="-6" err="1">
                <a:solidFill>
                  <a:srgbClr val="231F20"/>
                </a:solidFill>
                <a:latin typeface="Lato"/>
              </a:rPr>
              <a:t>adipisicing</a:t>
            </a:r>
            <a:r>
              <a:rPr lang="en-US" sz="2000" spc="-6">
                <a:solidFill>
                  <a:srgbClr val="231F20"/>
                </a:solidFill>
                <a:latin typeface="Lato"/>
              </a:rPr>
              <a:t> </a:t>
            </a:r>
            <a:r>
              <a:rPr lang="en-US" sz="2000" spc="-6" err="1">
                <a:solidFill>
                  <a:srgbClr val="231F20"/>
                </a:solidFill>
                <a:latin typeface="Lato"/>
              </a:rPr>
              <a:t>elit</a:t>
            </a:r>
            <a:r>
              <a:rPr lang="en-US" sz="2000" spc="-6">
                <a:solidFill>
                  <a:srgbClr val="231F20"/>
                </a:solidFill>
                <a:latin typeface="Lato"/>
              </a:rPr>
              <a:t>, sed do </a:t>
            </a:r>
            <a:r>
              <a:rPr lang="en-US" sz="2000" spc="-6" err="1">
                <a:solidFill>
                  <a:srgbClr val="231F20"/>
                </a:solidFill>
                <a:latin typeface="Lato"/>
              </a:rPr>
              <a:t>eiusmod</a:t>
            </a:r>
            <a:r>
              <a:rPr lang="en-US" sz="2000" spc="-6">
                <a:solidFill>
                  <a:srgbClr val="231F20"/>
                </a:solidFill>
                <a:latin typeface="Lato"/>
              </a:rPr>
              <a:t> </a:t>
            </a:r>
            <a:r>
              <a:rPr lang="en-US" sz="2000" spc="-6" err="1">
                <a:solidFill>
                  <a:srgbClr val="231F20"/>
                </a:solidFill>
                <a:latin typeface="Lato"/>
              </a:rPr>
              <a:t>tempor</a:t>
            </a:r>
            <a:r>
              <a:rPr lang="en-US" sz="2000" spc="-6">
                <a:solidFill>
                  <a:srgbClr val="231F20"/>
                </a:solidFill>
                <a:latin typeface="Lato"/>
              </a:rPr>
              <a:t> </a:t>
            </a:r>
            <a:r>
              <a:rPr lang="en-US" sz="2000" spc="-6" err="1">
                <a:solidFill>
                  <a:srgbClr val="231F20"/>
                </a:solidFill>
                <a:latin typeface="Lato"/>
              </a:rPr>
              <a:t>incididunt</a:t>
            </a:r>
            <a:r>
              <a:rPr lang="en-US" sz="2000" spc="-6">
                <a:solidFill>
                  <a:srgbClr val="231F20"/>
                </a:solidFill>
                <a:latin typeface="Lato"/>
              </a:rPr>
              <a:t> </a:t>
            </a:r>
            <a:r>
              <a:rPr lang="en-US" sz="2000" spc="-6" err="1">
                <a:solidFill>
                  <a:srgbClr val="231F20"/>
                </a:solidFill>
                <a:latin typeface="Lato"/>
              </a:rPr>
              <a:t>ut</a:t>
            </a:r>
            <a:r>
              <a:rPr lang="en-US" sz="2000" spc="-6">
                <a:solidFill>
                  <a:srgbClr val="231F20"/>
                </a:solidFill>
                <a:latin typeface="Lato"/>
              </a:rPr>
              <a:t> labore et dolore magna </a:t>
            </a:r>
            <a:r>
              <a:rPr lang="en-US" sz="2000" spc="-6" err="1">
                <a:solidFill>
                  <a:srgbClr val="231F20"/>
                </a:solidFill>
                <a:latin typeface="Lato"/>
              </a:rPr>
              <a:t>aliqua</a:t>
            </a:r>
            <a:r>
              <a:rPr lang="en-US" sz="2000" spc="-6">
                <a:solidFill>
                  <a:srgbClr val="231F20"/>
                </a:solidFill>
                <a:latin typeface="Lato"/>
              </a:rPr>
              <a:t>.</a:t>
            </a:r>
          </a:p>
        </p:txBody>
      </p:sp>
      <p:sp>
        <p:nvSpPr>
          <p:cNvPr id="15" name="Text Placeholder 3">
            <a:extLst>
              <a:ext uri="{FF2B5EF4-FFF2-40B4-BE49-F238E27FC236}">
                <a16:creationId xmlns:a16="http://schemas.microsoft.com/office/drawing/2014/main" id="{126281E3-7CB2-3787-3B9E-93DACDE207D9}"/>
              </a:ext>
            </a:extLst>
          </p:cNvPr>
          <p:cNvSpPr>
            <a:spLocks noGrp="1"/>
          </p:cNvSpPr>
          <p:nvPr>
            <p:ph type="body" sz="quarter" idx="19" hasCustomPrompt="1"/>
          </p:nvPr>
        </p:nvSpPr>
        <p:spPr>
          <a:xfrm>
            <a:off x="6629400" y="3474891"/>
            <a:ext cx="4724400" cy="844260"/>
          </a:xfrm>
        </p:spPr>
        <p:txBody>
          <a:bodyPr/>
          <a:lstStyle>
            <a:lvl1pPr>
              <a:defRPr>
                <a:latin typeface="Corbel" panose="020B0503020204020204" pitchFamily="34" charset="0"/>
              </a:defRPr>
            </a:lvl1pPr>
            <a:lvl3pPr marL="914400" indent="0">
              <a:buFont typeface="Arial" panose="020B0604020202020204" pitchFamily="34" charset="0"/>
              <a:buNone/>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pc="-6">
                <a:solidFill>
                  <a:srgbClr val="231F20"/>
                </a:solidFill>
                <a:ea typeface="Lato"/>
              </a:rPr>
              <a:t>▪</a:t>
            </a:r>
            <a:r>
              <a:rPr lang="en-US" sz="2000" spc="-6">
                <a:solidFill>
                  <a:srgbClr val="023856"/>
                </a:solidFill>
                <a:latin typeface="Lato Bold"/>
              </a:rPr>
              <a:t>Lorem</a:t>
            </a:r>
            <a:r>
              <a:rPr lang="en-US" sz="2000" spc="-6">
                <a:solidFill>
                  <a:srgbClr val="231F20"/>
                </a:solidFill>
                <a:latin typeface="Lato"/>
              </a:rPr>
              <a:t> ipsum dolor sit </a:t>
            </a:r>
            <a:r>
              <a:rPr lang="en-US" sz="2000" spc="-6" err="1">
                <a:solidFill>
                  <a:srgbClr val="231F20"/>
                </a:solidFill>
                <a:latin typeface="Lato"/>
              </a:rPr>
              <a:t>amet</a:t>
            </a:r>
            <a:r>
              <a:rPr lang="en-US" sz="2000" spc="-6">
                <a:solidFill>
                  <a:srgbClr val="231F20"/>
                </a:solidFill>
                <a:latin typeface="Lato"/>
              </a:rPr>
              <a:t>, </a:t>
            </a:r>
            <a:r>
              <a:rPr lang="en-US" sz="2000" spc="-6" err="1">
                <a:solidFill>
                  <a:srgbClr val="231F20"/>
                </a:solidFill>
                <a:latin typeface="Lato"/>
              </a:rPr>
              <a:t>consectetur</a:t>
            </a:r>
            <a:r>
              <a:rPr lang="en-US" sz="2000" spc="-6">
                <a:solidFill>
                  <a:srgbClr val="231F20"/>
                </a:solidFill>
                <a:latin typeface="Lato"/>
              </a:rPr>
              <a:t> </a:t>
            </a:r>
            <a:r>
              <a:rPr lang="en-US" sz="2000" spc="-6" err="1">
                <a:solidFill>
                  <a:srgbClr val="231F20"/>
                </a:solidFill>
                <a:latin typeface="Lato"/>
              </a:rPr>
              <a:t>adipisicing</a:t>
            </a:r>
            <a:r>
              <a:rPr lang="en-US" sz="2000" spc="-6">
                <a:solidFill>
                  <a:srgbClr val="231F20"/>
                </a:solidFill>
                <a:latin typeface="Lato"/>
              </a:rPr>
              <a:t> </a:t>
            </a:r>
            <a:r>
              <a:rPr lang="en-US" sz="2000" spc="-6" err="1">
                <a:solidFill>
                  <a:srgbClr val="231F20"/>
                </a:solidFill>
                <a:latin typeface="Lato"/>
              </a:rPr>
              <a:t>elit</a:t>
            </a:r>
            <a:r>
              <a:rPr lang="en-US" sz="2000" spc="-6">
                <a:solidFill>
                  <a:srgbClr val="231F20"/>
                </a:solidFill>
                <a:latin typeface="Lato"/>
              </a:rPr>
              <a:t>, sed do </a:t>
            </a:r>
            <a:r>
              <a:rPr lang="en-US" sz="2000" spc="-6" err="1">
                <a:solidFill>
                  <a:srgbClr val="231F20"/>
                </a:solidFill>
                <a:latin typeface="Lato"/>
              </a:rPr>
              <a:t>eiusmod</a:t>
            </a:r>
            <a:r>
              <a:rPr lang="en-US" sz="2000" spc="-6">
                <a:solidFill>
                  <a:srgbClr val="231F20"/>
                </a:solidFill>
                <a:latin typeface="Lato"/>
              </a:rPr>
              <a:t> </a:t>
            </a:r>
            <a:r>
              <a:rPr lang="en-US" sz="2000" spc="-6" err="1">
                <a:solidFill>
                  <a:srgbClr val="231F20"/>
                </a:solidFill>
                <a:latin typeface="Lato"/>
              </a:rPr>
              <a:t>tempor</a:t>
            </a:r>
            <a:r>
              <a:rPr lang="en-US" sz="2000" spc="-6">
                <a:solidFill>
                  <a:srgbClr val="231F20"/>
                </a:solidFill>
                <a:latin typeface="Lato"/>
              </a:rPr>
              <a:t> </a:t>
            </a:r>
            <a:r>
              <a:rPr lang="en-US" sz="2000" spc="-6" err="1">
                <a:solidFill>
                  <a:srgbClr val="231F20"/>
                </a:solidFill>
                <a:latin typeface="Lato"/>
              </a:rPr>
              <a:t>incididunt</a:t>
            </a:r>
            <a:r>
              <a:rPr lang="en-US" sz="2000" spc="-6">
                <a:solidFill>
                  <a:srgbClr val="231F20"/>
                </a:solidFill>
                <a:latin typeface="Lato"/>
              </a:rPr>
              <a:t> </a:t>
            </a:r>
            <a:r>
              <a:rPr lang="en-US" sz="2000" spc="-6" err="1">
                <a:solidFill>
                  <a:srgbClr val="231F20"/>
                </a:solidFill>
                <a:latin typeface="Lato"/>
              </a:rPr>
              <a:t>ut</a:t>
            </a:r>
            <a:r>
              <a:rPr lang="en-US" sz="2000" spc="-6">
                <a:solidFill>
                  <a:srgbClr val="231F20"/>
                </a:solidFill>
                <a:latin typeface="Lato"/>
              </a:rPr>
              <a:t> labore et dolore magna </a:t>
            </a:r>
            <a:r>
              <a:rPr lang="en-US" sz="2000" spc="-6" err="1">
                <a:solidFill>
                  <a:srgbClr val="231F20"/>
                </a:solidFill>
                <a:latin typeface="Lato"/>
              </a:rPr>
              <a:t>aliqua</a:t>
            </a:r>
            <a:r>
              <a:rPr lang="en-US" sz="2000" spc="-6">
                <a:solidFill>
                  <a:srgbClr val="231F20"/>
                </a:solidFill>
                <a:latin typeface="Lato"/>
              </a:rPr>
              <a:t>.</a:t>
            </a:r>
          </a:p>
        </p:txBody>
      </p:sp>
      <p:sp>
        <p:nvSpPr>
          <p:cNvPr id="16" name="Text Placeholder 3">
            <a:extLst>
              <a:ext uri="{FF2B5EF4-FFF2-40B4-BE49-F238E27FC236}">
                <a16:creationId xmlns:a16="http://schemas.microsoft.com/office/drawing/2014/main" id="{D84BCE82-58CD-F23D-B417-1C037A87C549}"/>
              </a:ext>
            </a:extLst>
          </p:cNvPr>
          <p:cNvSpPr>
            <a:spLocks noGrp="1"/>
          </p:cNvSpPr>
          <p:nvPr>
            <p:ph type="body" sz="quarter" idx="20" hasCustomPrompt="1"/>
          </p:nvPr>
        </p:nvSpPr>
        <p:spPr>
          <a:xfrm>
            <a:off x="6629400" y="4833062"/>
            <a:ext cx="4724400" cy="844260"/>
          </a:xfrm>
        </p:spPr>
        <p:txBody>
          <a:bodyPr/>
          <a:lstStyle>
            <a:lvl1pPr>
              <a:defRPr>
                <a:latin typeface="Corbel" panose="020B0503020204020204" pitchFamily="34" charset="0"/>
              </a:defRPr>
            </a:lvl1pPr>
            <a:lvl3pPr marL="914400" indent="0">
              <a:buFont typeface="Arial" panose="020B0604020202020204" pitchFamily="34" charset="0"/>
              <a:buNone/>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pc="-6">
                <a:solidFill>
                  <a:srgbClr val="231F20"/>
                </a:solidFill>
                <a:ea typeface="Lato"/>
              </a:rPr>
              <a:t>▪</a:t>
            </a:r>
            <a:r>
              <a:rPr lang="en-US" sz="2000" spc="-6">
                <a:solidFill>
                  <a:srgbClr val="023856"/>
                </a:solidFill>
                <a:latin typeface="Lato Bold"/>
              </a:rPr>
              <a:t>Lorem</a:t>
            </a:r>
            <a:r>
              <a:rPr lang="en-US" sz="2000" spc="-6">
                <a:solidFill>
                  <a:srgbClr val="231F20"/>
                </a:solidFill>
                <a:latin typeface="Lato"/>
              </a:rPr>
              <a:t> ipsum dolor sit </a:t>
            </a:r>
            <a:r>
              <a:rPr lang="en-US" sz="2000" spc="-6" err="1">
                <a:solidFill>
                  <a:srgbClr val="231F20"/>
                </a:solidFill>
                <a:latin typeface="Lato"/>
              </a:rPr>
              <a:t>amet</a:t>
            </a:r>
            <a:r>
              <a:rPr lang="en-US" sz="2000" spc="-6">
                <a:solidFill>
                  <a:srgbClr val="231F20"/>
                </a:solidFill>
                <a:latin typeface="Lato"/>
              </a:rPr>
              <a:t>, </a:t>
            </a:r>
            <a:r>
              <a:rPr lang="en-US" sz="2000" spc="-6" err="1">
                <a:solidFill>
                  <a:srgbClr val="231F20"/>
                </a:solidFill>
                <a:latin typeface="Lato"/>
              </a:rPr>
              <a:t>consectetur</a:t>
            </a:r>
            <a:r>
              <a:rPr lang="en-US" sz="2000" spc="-6">
                <a:solidFill>
                  <a:srgbClr val="231F20"/>
                </a:solidFill>
                <a:latin typeface="Lato"/>
              </a:rPr>
              <a:t> </a:t>
            </a:r>
            <a:r>
              <a:rPr lang="en-US" sz="2000" spc="-6" err="1">
                <a:solidFill>
                  <a:srgbClr val="231F20"/>
                </a:solidFill>
                <a:latin typeface="Lato"/>
              </a:rPr>
              <a:t>adipisicing</a:t>
            </a:r>
            <a:r>
              <a:rPr lang="en-US" sz="2000" spc="-6">
                <a:solidFill>
                  <a:srgbClr val="231F20"/>
                </a:solidFill>
                <a:latin typeface="Lato"/>
              </a:rPr>
              <a:t> </a:t>
            </a:r>
            <a:r>
              <a:rPr lang="en-US" sz="2000" spc="-6" err="1">
                <a:solidFill>
                  <a:srgbClr val="231F20"/>
                </a:solidFill>
                <a:latin typeface="Lato"/>
              </a:rPr>
              <a:t>elit</a:t>
            </a:r>
            <a:r>
              <a:rPr lang="en-US" sz="2000" spc="-6">
                <a:solidFill>
                  <a:srgbClr val="231F20"/>
                </a:solidFill>
                <a:latin typeface="Lato"/>
              </a:rPr>
              <a:t>, sed do </a:t>
            </a:r>
            <a:r>
              <a:rPr lang="en-US" sz="2000" spc="-6" err="1">
                <a:solidFill>
                  <a:srgbClr val="231F20"/>
                </a:solidFill>
                <a:latin typeface="Lato"/>
              </a:rPr>
              <a:t>eiusmod</a:t>
            </a:r>
            <a:r>
              <a:rPr lang="en-US" sz="2000" spc="-6">
                <a:solidFill>
                  <a:srgbClr val="231F20"/>
                </a:solidFill>
                <a:latin typeface="Lato"/>
              </a:rPr>
              <a:t> </a:t>
            </a:r>
            <a:r>
              <a:rPr lang="en-US" sz="2000" spc="-6" err="1">
                <a:solidFill>
                  <a:srgbClr val="231F20"/>
                </a:solidFill>
                <a:latin typeface="Lato"/>
              </a:rPr>
              <a:t>tempor</a:t>
            </a:r>
            <a:r>
              <a:rPr lang="en-US" sz="2000" spc="-6">
                <a:solidFill>
                  <a:srgbClr val="231F20"/>
                </a:solidFill>
                <a:latin typeface="Lato"/>
              </a:rPr>
              <a:t> </a:t>
            </a:r>
            <a:r>
              <a:rPr lang="en-US" sz="2000" spc="-6" err="1">
                <a:solidFill>
                  <a:srgbClr val="231F20"/>
                </a:solidFill>
                <a:latin typeface="Lato"/>
              </a:rPr>
              <a:t>incididunt</a:t>
            </a:r>
            <a:r>
              <a:rPr lang="en-US" sz="2000" spc="-6">
                <a:solidFill>
                  <a:srgbClr val="231F20"/>
                </a:solidFill>
                <a:latin typeface="Lato"/>
              </a:rPr>
              <a:t> </a:t>
            </a:r>
            <a:r>
              <a:rPr lang="en-US" sz="2000" spc="-6" err="1">
                <a:solidFill>
                  <a:srgbClr val="231F20"/>
                </a:solidFill>
                <a:latin typeface="Lato"/>
              </a:rPr>
              <a:t>ut</a:t>
            </a:r>
            <a:r>
              <a:rPr lang="en-US" sz="2000" spc="-6">
                <a:solidFill>
                  <a:srgbClr val="231F20"/>
                </a:solidFill>
                <a:latin typeface="Lato"/>
              </a:rPr>
              <a:t> labore et dolore magna </a:t>
            </a:r>
            <a:r>
              <a:rPr lang="en-US" sz="2000" spc="-6" err="1">
                <a:solidFill>
                  <a:srgbClr val="231F20"/>
                </a:solidFill>
                <a:latin typeface="Lato"/>
              </a:rPr>
              <a:t>aliqua</a:t>
            </a:r>
            <a:r>
              <a:rPr lang="en-US" sz="2000" spc="-6">
                <a:solidFill>
                  <a:srgbClr val="231F20"/>
                </a:solidFill>
                <a:latin typeface="Lato"/>
              </a:rPr>
              <a:t>.</a:t>
            </a:r>
          </a:p>
        </p:txBody>
      </p:sp>
      <p:sp>
        <p:nvSpPr>
          <p:cNvPr id="3" name="Text Placeholder 10">
            <a:extLst>
              <a:ext uri="{FF2B5EF4-FFF2-40B4-BE49-F238E27FC236}">
                <a16:creationId xmlns:a16="http://schemas.microsoft.com/office/drawing/2014/main" id="{866DC685-3651-CE4A-8E82-9BC356BD8284}"/>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7422810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8E5C-F4F1-CBA0-E1DD-C153707C61A7}"/>
              </a:ext>
            </a:extLst>
          </p:cNvPr>
          <p:cNvSpPr>
            <a:spLocks noGrp="1"/>
          </p:cNvSpPr>
          <p:nvPr>
            <p:ph type="title" hasCustomPrompt="1"/>
          </p:nvPr>
        </p:nvSpPr>
        <p:spPr>
          <a:xfrm>
            <a:off x="839788" y="1275911"/>
            <a:ext cx="3932237" cy="1600200"/>
          </a:xfrm>
        </p:spPr>
        <p:txBody>
          <a:bodyPr anchor="b"/>
          <a:lstStyle>
            <a:lvl1pPr>
              <a:defRPr sz="3200">
                <a:solidFill>
                  <a:schemeClr val="tx1">
                    <a:lumMod val="75000"/>
                  </a:schemeClr>
                </a:solidFill>
                <a:latin typeface="Corbel" panose="020B0503020204020204" pitchFamily="34" charset="0"/>
              </a:defRPr>
            </a:lvl1pPr>
          </a:lstStyle>
          <a:p>
            <a:r>
              <a:rPr lang="en-US" sz="3200" spc="10" dirty="0">
                <a:solidFill>
                  <a:srgbClr val="023856"/>
                </a:solidFill>
                <a:latin typeface="Lato Bold"/>
              </a:rPr>
              <a:t>Lorem Ipsum Dolor Sit </a:t>
            </a:r>
            <a:r>
              <a:rPr lang="en-US" sz="3200" spc="10" dirty="0" err="1">
                <a:solidFill>
                  <a:srgbClr val="023856"/>
                </a:solidFill>
                <a:latin typeface="Lato Bold"/>
              </a:rPr>
              <a:t>Amet</a:t>
            </a:r>
            <a:endParaRPr lang="en-US" dirty="0"/>
          </a:p>
        </p:txBody>
      </p:sp>
      <p:sp>
        <p:nvSpPr>
          <p:cNvPr id="3" name="Content Placeholder 2">
            <a:extLst>
              <a:ext uri="{FF2B5EF4-FFF2-40B4-BE49-F238E27FC236}">
                <a16:creationId xmlns:a16="http://schemas.microsoft.com/office/drawing/2014/main" id="{65D9C1ED-AFAE-FE2D-1CF9-B508F42B1568}"/>
              </a:ext>
            </a:extLst>
          </p:cNvPr>
          <p:cNvSpPr>
            <a:spLocks noGrp="1"/>
          </p:cNvSpPr>
          <p:nvPr>
            <p:ph idx="1"/>
          </p:nvPr>
        </p:nvSpPr>
        <p:spPr>
          <a:xfrm>
            <a:off x="5183188" y="1806136"/>
            <a:ext cx="6172200" cy="4873625"/>
          </a:xfrm>
        </p:spPr>
        <p:txBody>
          <a:bodyPr/>
          <a:lstStyle>
            <a:lvl1pPr>
              <a:defRPr sz="3200">
                <a:latin typeface="Corbel" panose="020B0503020204020204" pitchFamily="34" charset="0"/>
              </a:defRPr>
            </a:lvl1pPr>
            <a:lvl2pPr>
              <a:defRPr sz="2800">
                <a:latin typeface="Corbel" panose="020B0503020204020204" pitchFamily="34" charset="0"/>
              </a:defRPr>
            </a:lvl2pPr>
            <a:lvl3pPr>
              <a:defRPr sz="2400">
                <a:latin typeface="Corbel" panose="020B0503020204020204" pitchFamily="34" charset="0"/>
              </a:defRPr>
            </a:lvl3pPr>
            <a:lvl4pPr>
              <a:defRPr sz="2000">
                <a:latin typeface="Corbel" panose="020B0503020204020204" pitchFamily="34" charset="0"/>
              </a:defRPr>
            </a:lvl4pPr>
            <a:lvl5pPr>
              <a:defRPr sz="2000">
                <a:latin typeface="Corbel" panose="020B050302020402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F8991CC-2C04-CF51-2842-EDFBC4DB04B2}"/>
              </a:ext>
            </a:extLst>
          </p:cNvPr>
          <p:cNvSpPr>
            <a:spLocks noGrp="1"/>
          </p:cNvSpPr>
          <p:nvPr>
            <p:ph type="body" sz="half" idx="2"/>
          </p:nvPr>
        </p:nvSpPr>
        <p:spPr>
          <a:xfrm>
            <a:off x="839788" y="2874524"/>
            <a:ext cx="3932237" cy="3811588"/>
          </a:xfrm>
        </p:spPr>
        <p:txBody>
          <a:bodyPr/>
          <a:lstStyle>
            <a:lvl1pPr marL="0" indent="0">
              <a:buNone/>
              <a:defRPr sz="1600">
                <a:latin typeface="Corbel" panose="020B05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153160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0E4F7-990B-DE57-DB13-736E541F47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7E8FF3-BB36-B4E6-1AC8-F6AE4A8BB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5B86B0-601E-036A-4D0B-765DD0E1FCC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5/3/2024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a:extLst>
              <a:ext uri="{FF2B5EF4-FFF2-40B4-BE49-F238E27FC236}">
                <a16:creationId xmlns:a16="http://schemas.microsoft.com/office/drawing/2014/main" id="{E5AAB283-ABF9-5255-F00D-0B900A59B7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a:extLst>
              <a:ext uri="{FF2B5EF4-FFF2-40B4-BE49-F238E27FC236}">
                <a16:creationId xmlns:a16="http://schemas.microsoft.com/office/drawing/2014/main" id="{4856A1A1-3515-C73F-BCF6-5C8101841F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0332976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AF248-CFEB-4E8F-3385-D6FDBB3BBF17}"/>
              </a:ext>
            </a:extLst>
          </p:cNvPr>
          <p:cNvSpPr>
            <a:spLocks noGrp="1"/>
          </p:cNvSpPr>
          <p:nvPr>
            <p:ph type="title" hasCustomPrompt="1"/>
          </p:nvPr>
        </p:nvSpPr>
        <p:spPr>
          <a:xfrm>
            <a:off x="839788" y="1374268"/>
            <a:ext cx="3932237" cy="1600200"/>
          </a:xfrm>
        </p:spPr>
        <p:txBody>
          <a:bodyPr anchor="b"/>
          <a:lstStyle>
            <a:lvl1pPr>
              <a:defRPr sz="3200">
                <a:latin typeface="Corbel" panose="020B0503020204020204" pitchFamily="34" charset="0"/>
              </a:defRPr>
            </a:lvl1pPr>
          </a:lstStyle>
          <a:p>
            <a:r>
              <a:rPr lang="en-US" sz="3200" spc="10">
                <a:solidFill>
                  <a:srgbClr val="023856"/>
                </a:solidFill>
                <a:latin typeface="Lato Bold"/>
              </a:rPr>
              <a:t>Lorem Ipsum Dolor Sit </a:t>
            </a:r>
            <a:r>
              <a:rPr lang="en-US" sz="3200" spc="10" err="1">
                <a:solidFill>
                  <a:srgbClr val="023856"/>
                </a:solidFill>
                <a:latin typeface="Lato Bold"/>
              </a:rPr>
              <a:t>Amet</a:t>
            </a:r>
            <a:endParaRPr lang="en-US"/>
          </a:p>
        </p:txBody>
      </p:sp>
      <p:sp>
        <p:nvSpPr>
          <p:cNvPr id="3" name="Picture Placeholder 2">
            <a:extLst>
              <a:ext uri="{FF2B5EF4-FFF2-40B4-BE49-F238E27FC236}">
                <a16:creationId xmlns:a16="http://schemas.microsoft.com/office/drawing/2014/main" id="{B8DAB23C-DAC4-6F4B-7715-190E00438EA2}"/>
              </a:ext>
            </a:extLst>
          </p:cNvPr>
          <p:cNvSpPr>
            <a:spLocks noGrp="1"/>
          </p:cNvSpPr>
          <p:nvPr>
            <p:ph type="pic" idx="1"/>
          </p:nvPr>
        </p:nvSpPr>
        <p:spPr>
          <a:xfrm>
            <a:off x="5180012" y="1639759"/>
            <a:ext cx="6172200" cy="4873625"/>
          </a:xfrm>
        </p:spPr>
        <p:txBody>
          <a:bodyPr/>
          <a:lstStyle>
            <a:lvl1pPr marL="0" indent="0">
              <a:buNone/>
              <a:defRPr sz="3200">
                <a:latin typeface="Corbel" panose="020B0503020204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3D762ED-F84E-04E7-A84D-E646418B29B7}"/>
              </a:ext>
            </a:extLst>
          </p:cNvPr>
          <p:cNvSpPr>
            <a:spLocks noGrp="1"/>
          </p:cNvSpPr>
          <p:nvPr>
            <p:ph type="body" sz="half" idx="2"/>
          </p:nvPr>
        </p:nvSpPr>
        <p:spPr>
          <a:xfrm>
            <a:off x="839788" y="3006566"/>
            <a:ext cx="3932237" cy="3482242"/>
          </a:xfrm>
        </p:spPr>
        <p:txBody>
          <a:bodyPr/>
          <a:lstStyle>
            <a:lvl1pPr marL="0" indent="0">
              <a:buNone/>
              <a:defRPr sz="1600">
                <a:latin typeface="Corbel" panose="020B05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047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5121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n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8183768D-61BF-F7D9-86CE-33F6FC56537A}"/>
              </a:ext>
            </a:extLst>
          </p:cNvPr>
          <p:cNvSpPr>
            <a:spLocks noGrp="1"/>
          </p:cNvSpPr>
          <p:nvPr>
            <p:ph type="body" sz="quarter" idx="17" hasCustomPrompt="1"/>
          </p:nvPr>
        </p:nvSpPr>
        <p:spPr>
          <a:xfrm>
            <a:off x="641007" y="2108507"/>
            <a:ext cx="6041347" cy="712788"/>
          </a:xfrm>
        </p:spPr>
        <p:txBody>
          <a:bodyPr>
            <a:noAutofit/>
          </a:bodyPr>
          <a:lstStyle>
            <a:lvl1pPr marL="0" indent="0">
              <a:buNone/>
              <a:defRPr sz="5400">
                <a:solidFill>
                  <a:schemeClr val="bg1"/>
                </a:solidFill>
                <a:latin typeface="+mn-lt"/>
              </a:defRPr>
            </a:lvl1pPr>
          </a:lstStyle>
          <a:p>
            <a:pPr lvl="0"/>
            <a:r>
              <a:rPr lang="en-US" dirty="0"/>
              <a:t>THANK  YOU!</a:t>
            </a:r>
          </a:p>
        </p:txBody>
      </p:sp>
    </p:spTree>
    <p:extLst>
      <p:ext uri="{BB962C8B-B14F-4D97-AF65-F5344CB8AC3E}">
        <p14:creationId xmlns:p14="http://schemas.microsoft.com/office/powerpoint/2010/main" val="13788956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Fin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8183768D-61BF-F7D9-86CE-33F6FC56537A}"/>
              </a:ext>
            </a:extLst>
          </p:cNvPr>
          <p:cNvSpPr>
            <a:spLocks noGrp="1"/>
          </p:cNvSpPr>
          <p:nvPr>
            <p:ph type="body" sz="quarter" idx="17" hasCustomPrompt="1"/>
          </p:nvPr>
        </p:nvSpPr>
        <p:spPr>
          <a:xfrm>
            <a:off x="641007" y="2108507"/>
            <a:ext cx="6041347" cy="712788"/>
          </a:xfrm>
        </p:spPr>
        <p:txBody>
          <a:bodyPr>
            <a:noAutofit/>
          </a:bodyPr>
          <a:lstStyle>
            <a:lvl1pPr marL="0" indent="0">
              <a:buNone/>
              <a:defRPr sz="5400">
                <a:solidFill>
                  <a:schemeClr val="bg1"/>
                </a:solidFill>
                <a:latin typeface="+mn-lt"/>
              </a:defRPr>
            </a:lvl1pPr>
          </a:lstStyle>
          <a:p>
            <a:pPr lvl="0"/>
            <a:r>
              <a:rPr lang="en-US" dirty="0"/>
              <a:t>THANK  YOU!</a:t>
            </a:r>
          </a:p>
        </p:txBody>
      </p:sp>
    </p:spTree>
    <p:extLst>
      <p:ext uri="{BB962C8B-B14F-4D97-AF65-F5344CB8AC3E}">
        <p14:creationId xmlns:p14="http://schemas.microsoft.com/office/powerpoint/2010/main" val="2109095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36CD9-9409-B71B-EA57-18D6084492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F2A227-D579-E48E-BAA9-5D0D781769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ABECFE-DC24-58F9-69AC-2F8DC07BED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531CE6-19B9-6EDB-8907-00637891A54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5/3/2024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Footer Placeholder 5">
            <a:extLst>
              <a:ext uri="{FF2B5EF4-FFF2-40B4-BE49-F238E27FC236}">
                <a16:creationId xmlns:a16="http://schemas.microsoft.com/office/drawing/2014/main" id="{10957610-1123-D33F-D975-D36171C4B9C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7" name="Slide Number Placeholder 6">
            <a:extLst>
              <a:ext uri="{FF2B5EF4-FFF2-40B4-BE49-F238E27FC236}">
                <a16:creationId xmlns:a16="http://schemas.microsoft.com/office/drawing/2014/main" id="{9986DD23-F6C4-A61E-1BDB-8F1C4C6AA3A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288968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0901-1556-9C35-DA17-C17811AB19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1CA5DE-3298-910B-29D9-30DA667E7D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3F6652-AC63-AFCD-2B52-D0B38E7C7F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1C5A44-9093-6717-18F7-CED9FD9E60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C51AA8-80B7-B784-E08A-9BE44FBE54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B11650-5D3D-149D-ED09-1D9A87B5A3C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5/3/2024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8" name="Footer Placeholder 7">
            <a:extLst>
              <a:ext uri="{FF2B5EF4-FFF2-40B4-BE49-F238E27FC236}">
                <a16:creationId xmlns:a16="http://schemas.microsoft.com/office/drawing/2014/main" id="{025EF703-C0AE-6973-5002-C867CE22458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9" name="Slide Number Placeholder 8">
            <a:extLst>
              <a:ext uri="{FF2B5EF4-FFF2-40B4-BE49-F238E27FC236}">
                <a16:creationId xmlns:a16="http://schemas.microsoft.com/office/drawing/2014/main" id="{6E982F5F-A65A-7165-541F-A6820B6D13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180765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E7A8-C3E0-7189-CC48-F10052B5D1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1FE82C-81A4-0533-FDF0-50D7B09C556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5/3/2024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4" name="Footer Placeholder 3">
            <a:extLst>
              <a:ext uri="{FF2B5EF4-FFF2-40B4-BE49-F238E27FC236}">
                <a16:creationId xmlns:a16="http://schemas.microsoft.com/office/drawing/2014/main" id="{7075B851-5E4A-68AA-2058-AEF379CA5C3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Slide Number Placeholder 4">
            <a:extLst>
              <a:ext uri="{FF2B5EF4-FFF2-40B4-BE49-F238E27FC236}">
                <a16:creationId xmlns:a16="http://schemas.microsoft.com/office/drawing/2014/main" id="{6252DBF1-2BDF-5034-CF01-7A91C088F6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966527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04832B-83BD-F333-FD8E-FCD77C87D62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5/3/2024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3" name="Footer Placeholder 2">
            <a:extLst>
              <a:ext uri="{FF2B5EF4-FFF2-40B4-BE49-F238E27FC236}">
                <a16:creationId xmlns:a16="http://schemas.microsoft.com/office/drawing/2014/main" id="{14EEB763-E02D-148F-8E46-BCEE0E18A48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4" name="Slide Number Placeholder 3">
            <a:extLst>
              <a:ext uri="{FF2B5EF4-FFF2-40B4-BE49-F238E27FC236}">
                <a16:creationId xmlns:a16="http://schemas.microsoft.com/office/drawing/2014/main" id="{BE87C3D1-F63E-9D7D-2BFF-CC143F478F6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992539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717AC-234B-BF89-F2A0-17D1C0E2A0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250C42-87F0-8F67-0C19-E10D4C1924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C7CDF0-ADAC-75C3-A2BA-AE147B7806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686B5E-3828-EBCF-8A07-521F3A25926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5/3/2024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Footer Placeholder 5">
            <a:extLst>
              <a:ext uri="{FF2B5EF4-FFF2-40B4-BE49-F238E27FC236}">
                <a16:creationId xmlns:a16="http://schemas.microsoft.com/office/drawing/2014/main" id="{417AABC6-D5CC-9C6F-EC64-D6F70EA5981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7" name="Slide Number Placeholder 6">
            <a:extLst>
              <a:ext uri="{FF2B5EF4-FFF2-40B4-BE49-F238E27FC236}">
                <a16:creationId xmlns:a16="http://schemas.microsoft.com/office/drawing/2014/main" id="{0CE46D3C-D313-7E6C-71E8-F86419256E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914299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3DC0A-A227-4C3C-8083-6E02ECE51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8109F2-DC92-500D-7EF2-E417AC7409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CFE604-71B0-07AF-4323-4F126A3EA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FD6718-875D-FB32-827B-6AD3CD7103D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5/3/2024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Footer Placeholder 5">
            <a:extLst>
              <a:ext uri="{FF2B5EF4-FFF2-40B4-BE49-F238E27FC236}">
                <a16:creationId xmlns:a16="http://schemas.microsoft.com/office/drawing/2014/main" id="{C56330FF-00FA-B825-E078-92B8F5E284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7" name="Slide Number Placeholder 6">
            <a:extLst>
              <a:ext uri="{FF2B5EF4-FFF2-40B4-BE49-F238E27FC236}">
                <a16:creationId xmlns:a16="http://schemas.microsoft.com/office/drawing/2014/main" id="{41A355E9-2634-1015-5ED2-1B53502968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483114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image" Target="../media/image8.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79388A-3F4C-9B01-EF07-D3EB722B58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C1BAC3A-D1F4-7119-A878-0B96A6FD63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6235F0F-AAAB-A016-F25D-43B84C763D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5/3/2024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a:extLst>
              <a:ext uri="{FF2B5EF4-FFF2-40B4-BE49-F238E27FC236}">
                <a16:creationId xmlns:a16="http://schemas.microsoft.com/office/drawing/2014/main" id="{A2A3C4B1-F98E-88AA-0218-EFAB00CB2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a:extLst>
              <a:ext uri="{FF2B5EF4-FFF2-40B4-BE49-F238E27FC236}">
                <a16:creationId xmlns:a16="http://schemas.microsoft.com/office/drawing/2014/main" id="{ADE8B38F-1BA4-154D-1A53-9A8148C84A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grpSp>
        <p:nvGrpSpPr>
          <p:cNvPr id="11" name="Group 2">
            <a:extLst>
              <a:ext uri="{FF2B5EF4-FFF2-40B4-BE49-F238E27FC236}">
                <a16:creationId xmlns:a16="http://schemas.microsoft.com/office/drawing/2014/main" id="{B65C5FF0-CF0A-440A-C5B6-DFDF650B81C7}"/>
              </a:ext>
            </a:extLst>
          </p:cNvPr>
          <p:cNvGrpSpPr>
            <a:grpSpLocks noChangeAspect="1"/>
          </p:cNvGrpSpPr>
          <p:nvPr userDrawn="1"/>
        </p:nvGrpSpPr>
        <p:grpSpPr>
          <a:xfrm>
            <a:off x="8369299" y="-11152"/>
            <a:ext cx="3822719" cy="185740"/>
            <a:chOff x="0" y="0"/>
            <a:chExt cx="2778633" cy="73995"/>
          </a:xfrm>
          <a:solidFill>
            <a:schemeClr val="accent3"/>
          </a:solidFill>
        </p:grpSpPr>
        <p:sp>
          <p:nvSpPr>
            <p:cNvPr id="12" name="Freeform 3">
              <a:extLst>
                <a:ext uri="{FF2B5EF4-FFF2-40B4-BE49-F238E27FC236}">
                  <a16:creationId xmlns:a16="http://schemas.microsoft.com/office/drawing/2014/main" id="{F3612357-50E5-A9EF-CFFF-ED264CE09BEE}"/>
                </a:ext>
              </a:extLst>
            </p:cNvPr>
            <p:cNvSpPr/>
            <p:nvPr/>
          </p:nvSpPr>
          <p:spPr>
            <a:xfrm>
              <a:off x="0" y="0"/>
              <a:ext cx="2778633" cy="73995"/>
            </a:xfrm>
            <a:custGeom>
              <a:avLst/>
              <a:gdLst/>
              <a:ahLst/>
              <a:cxnLst/>
              <a:rect l="l" t="t" r="r" b="b"/>
              <a:pathLst>
                <a:path w="2778633" h="152400">
                  <a:moveTo>
                    <a:pt x="0" y="0"/>
                  </a:moveTo>
                  <a:lnTo>
                    <a:pt x="0" y="152400"/>
                  </a:lnTo>
                  <a:lnTo>
                    <a:pt x="2778633" y="152400"/>
                  </a:lnTo>
                  <a:lnTo>
                    <a:pt x="2778633" y="0"/>
                  </a:lnTo>
                  <a:close/>
                </a:path>
              </a:pathLst>
            </a:custGeom>
            <a:grpFill/>
            <a:ln>
              <a:solidFill>
                <a:schemeClr val="accent3"/>
              </a:solidFill>
            </a:ln>
          </p:spPr>
        </p:sp>
      </p:grpSp>
      <p:grpSp>
        <p:nvGrpSpPr>
          <p:cNvPr id="13" name="Group 4">
            <a:extLst>
              <a:ext uri="{FF2B5EF4-FFF2-40B4-BE49-F238E27FC236}">
                <a16:creationId xmlns:a16="http://schemas.microsoft.com/office/drawing/2014/main" id="{05C7A4E2-0906-ED7C-2FF7-222D41F148AB}"/>
              </a:ext>
            </a:extLst>
          </p:cNvPr>
          <p:cNvGrpSpPr>
            <a:grpSpLocks noChangeAspect="1"/>
          </p:cNvGrpSpPr>
          <p:nvPr userDrawn="1"/>
        </p:nvGrpSpPr>
        <p:grpSpPr>
          <a:xfrm>
            <a:off x="2" y="-11152"/>
            <a:ext cx="8369297" cy="185740"/>
            <a:chOff x="4823883" y="0"/>
            <a:chExt cx="1226531" cy="92085"/>
          </a:xfrm>
          <a:solidFill>
            <a:schemeClr val="accent1"/>
          </a:solidFill>
        </p:grpSpPr>
        <p:sp>
          <p:nvSpPr>
            <p:cNvPr id="14" name="Freeform 5">
              <a:extLst>
                <a:ext uri="{FF2B5EF4-FFF2-40B4-BE49-F238E27FC236}">
                  <a16:creationId xmlns:a16="http://schemas.microsoft.com/office/drawing/2014/main" id="{10E471DC-5CB1-7DF8-A2B9-07D35AD717ED}"/>
                </a:ext>
              </a:extLst>
            </p:cNvPr>
            <p:cNvSpPr/>
            <p:nvPr/>
          </p:nvSpPr>
          <p:spPr>
            <a:xfrm>
              <a:off x="4823883" y="0"/>
              <a:ext cx="1226531" cy="92085"/>
            </a:xfrm>
            <a:custGeom>
              <a:avLst/>
              <a:gdLst/>
              <a:ahLst/>
              <a:cxnLst/>
              <a:rect l="l" t="t" r="r" b="b"/>
              <a:pathLst>
                <a:path w="6591300" h="152400">
                  <a:moveTo>
                    <a:pt x="0" y="0"/>
                  </a:moveTo>
                  <a:lnTo>
                    <a:pt x="0" y="152400"/>
                  </a:lnTo>
                  <a:lnTo>
                    <a:pt x="6591300" y="152400"/>
                  </a:lnTo>
                  <a:lnTo>
                    <a:pt x="6591300" y="0"/>
                  </a:lnTo>
                  <a:close/>
                </a:path>
              </a:pathLst>
            </a:custGeom>
            <a:grpFill/>
            <a:ln>
              <a:solidFill>
                <a:schemeClr val="accent1"/>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0064642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705" r:id="rId13"/>
    <p:sldLayoutId id="2147483706" r:id="rId14"/>
  </p:sldLayoutIdLst>
  <p:txStyles>
    <p:titleStyle>
      <a:lvl1pPr algn="l" defTabSz="914400" rtl="0" eaLnBrk="1" latinLnBrk="0" hangingPunct="1">
        <a:lnSpc>
          <a:spcPct val="90000"/>
        </a:lnSpc>
        <a:spcBef>
          <a:spcPct val="0"/>
        </a:spcBef>
        <a:buNone/>
        <a:defRPr sz="4400" kern="1200">
          <a:solidFill>
            <a:schemeClr val="accent1"/>
          </a:solidFill>
          <a:latin typeface="Lato Bold" panose="020F0502020204030203" pitchFamily="34" charset="0"/>
          <a:ea typeface="Lato Bold" panose="020F0502020204030203" pitchFamily="34" charset="0"/>
          <a:cs typeface="Lato Bold" panose="020F050202020403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F70F60-F7A8-3C46-EE8F-9423F8E213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5346E85-0AFA-C6E7-DA4B-CEBFA98A66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BAD2812-5DE6-9C46-3F72-82136D3FA3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A747B0-28F8-48AC-93AD-E49223CFF112}" type="datetimeFigureOut">
              <a:rPr lang="en-US" smtClean="0"/>
              <a:t>5/3/2024</a:t>
            </a:fld>
            <a:endParaRPr lang="en-US"/>
          </a:p>
        </p:txBody>
      </p:sp>
      <p:sp>
        <p:nvSpPr>
          <p:cNvPr id="5" name="Footer Placeholder 4">
            <a:extLst>
              <a:ext uri="{FF2B5EF4-FFF2-40B4-BE49-F238E27FC236}">
                <a16:creationId xmlns:a16="http://schemas.microsoft.com/office/drawing/2014/main" id="{DE02C746-7A62-1F2B-C5DB-1C43E64E15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63A149-B52E-EE8D-B34B-11ECAF3977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84EF9F-F1B9-4B2C-BBEC-C96098823B40}" type="slidenum">
              <a:rPr lang="en-US" smtClean="0"/>
              <a:t>‹#›</a:t>
            </a:fld>
            <a:endParaRPr lang="en-US"/>
          </a:p>
        </p:txBody>
      </p:sp>
    </p:spTree>
    <p:extLst>
      <p:ext uri="{BB962C8B-B14F-4D97-AF65-F5344CB8AC3E}">
        <p14:creationId xmlns:p14="http://schemas.microsoft.com/office/powerpoint/2010/main" val="108272479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Lst>
  <p:txStyles>
    <p:titleStyle>
      <a:lvl1pPr algn="l" defTabSz="914400" rtl="0" eaLnBrk="1" latinLnBrk="0" hangingPunct="1">
        <a:lnSpc>
          <a:spcPct val="90000"/>
        </a:lnSpc>
        <a:spcBef>
          <a:spcPct val="0"/>
        </a:spcBef>
        <a:buNone/>
        <a:defRPr sz="4400" kern="1200">
          <a:solidFill>
            <a:schemeClr val="tx1">
              <a:lumMod val="75000"/>
            </a:schemeClr>
          </a:solidFill>
          <a:latin typeface="Lato Bold" panose="020F0502020204030203" pitchFamily="34" charset="0"/>
          <a:ea typeface="Lato Bold" panose="020F0502020204030203" pitchFamily="34" charset="0"/>
          <a:cs typeface="Lato Bold" panose="020F050202020403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schemeClr>
          </a:solidFill>
          <a:latin typeface="Lato Bold" panose="020F0502020204030203" pitchFamily="34" charset="0"/>
          <a:ea typeface="Lato Bold" panose="020F0502020204030203" pitchFamily="34" charset="0"/>
          <a:cs typeface="Lato Bold"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schemeClr>
          </a:solidFill>
          <a:latin typeface="Lato Bold" panose="020F0502020204030203" pitchFamily="34" charset="0"/>
          <a:ea typeface="Lato Bold" panose="020F0502020204030203" pitchFamily="34" charset="0"/>
          <a:cs typeface="Lato Bold"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lumMod val="75000"/>
            </a:schemeClr>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75000"/>
            </a:schemeClr>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75000"/>
            </a:schemeClr>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2.xml.rels><?xml version="1.0" encoding="UTF-8" standalone="yes"?>
<Relationships xmlns="http://schemas.openxmlformats.org/package/2006/relationships"><Relationship Id="rId3" Type="http://schemas.openxmlformats.org/officeDocument/2006/relationships/hyperlink" Target="https://worldbank.github.io/dime-data-handbook/" TargetMode="External"/><Relationship Id="rId2" Type="http://schemas.openxmlformats.org/officeDocument/2006/relationships/hyperlink" Target="https://worldbank.github.io/dime-data-handbook/resources.html"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hyperlink" Target="https://worldbank.github.io/dime-data-handbook/coding.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90FA53-D99C-2D3C-A54E-354F584179DC}"/>
              </a:ext>
            </a:extLst>
          </p:cNvPr>
          <p:cNvSpPr txBox="1"/>
          <p:nvPr/>
        </p:nvSpPr>
        <p:spPr>
          <a:xfrm>
            <a:off x="820615" y="1943073"/>
            <a:ext cx="6096000" cy="3416320"/>
          </a:xfrm>
          <a:prstGeom prst="rect">
            <a:avLst/>
          </a:prstGeom>
          <a:noFill/>
        </p:spPr>
        <p:txBody>
          <a:bodyPr wrap="square">
            <a:spAutoFit/>
          </a:bodyPr>
          <a:lstStyle/>
          <a:p>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MANAGE SUCCESSFUL FIELD RESEARCH 2024</a:t>
            </a:r>
          </a:p>
        </p:txBody>
      </p:sp>
    </p:spTree>
    <p:extLst>
      <p:ext uri="{BB962C8B-B14F-4D97-AF65-F5344CB8AC3E}">
        <p14:creationId xmlns:p14="http://schemas.microsoft.com/office/powerpoint/2010/main" val="1424505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FC49B-179E-20D9-92F1-532D3DB58B60}"/>
              </a:ext>
            </a:extLst>
          </p:cNvPr>
          <p:cNvSpPr>
            <a:spLocks noGrp="1"/>
          </p:cNvSpPr>
          <p:nvPr>
            <p:ph type="title"/>
          </p:nvPr>
        </p:nvSpPr>
        <p:spPr/>
        <p:txBody>
          <a:bodyPr/>
          <a:lstStyle/>
          <a:p>
            <a:r>
              <a:rPr lang="en-US" dirty="0"/>
              <a:t>Principles of Statistical programming</a:t>
            </a:r>
          </a:p>
        </p:txBody>
      </p:sp>
      <p:graphicFrame>
        <p:nvGraphicFramePr>
          <p:cNvPr id="5" name="Content Placeholder 2">
            <a:extLst>
              <a:ext uri="{FF2B5EF4-FFF2-40B4-BE49-F238E27FC236}">
                <a16:creationId xmlns:a16="http://schemas.microsoft.com/office/drawing/2014/main" id="{EAC35876-BFFE-6ABA-F649-AE036815EE6C}"/>
              </a:ext>
            </a:extLst>
          </p:cNvPr>
          <p:cNvGraphicFramePr>
            <a:graphicFrameLocks noGrp="1"/>
          </p:cNvGraphicFramePr>
          <p:nvPr>
            <p:ph idx="1"/>
          </p:nvPr>
        </p:nvGraphicFramePr>
        <p:xfrm>
          <a:off x="2565400" y="2141537"/>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8868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E15B1-6CCB-869E-A620-5A5B5262B0F2}"/>
              </a:ext>
            </a:extLst>
          </p:cNvPr>
          <p:cNvSpPr>
            <a:spLocks noGrp="1"/>
          </p:cNvSpPr>
          <p:nvPr>
            <p:ph type="title"/>
          </p:nvPr>
        </p:nvSpPr>
        <p:spPr/>
        <p:txBody>
          <a:bodyPr/>
          <a:lstStyle/>
          <a:p>
            <a:r>
              <a:rPr lang="en-US" dirty="0"/>
              <a:t>Excel vs. Stata</a:t>
            </a:r>
          </a:p>
        </p:txBody>
      </p:sp>
      <p:sp>
        <p:nvSpPr>
          <p:cNvPr id="4" name="Content Placeholder 2">
            <a:extLst>
              <a:ext uri="{FF2B5EF4-FFF2-40B4-BE49-F238E27FC236}">
                <a16:creationId xmlns:a16="http://schemas.microsoft.com/office/drawing/2014/main" id="{57AAFBE5-D600-9363-D8D0-810A47A887C7}"/>
              </a:ext>
            </a:extLst>
          </p:cNvPr>
          <p:cNvSpPr>
            <a:spLocks noGrp="1"/>
          </p:cNvSpPr>
          <p:nvPr>
            <p:ph idx="1"/>
          </p:nvPr>
        </p:nvSpPr>
        <p:spPr>
          <a:xfrm>
            <a:off x="838200" y="1825625"/>
            <a:ext cx="10515600" cy="4351338"/>
          </a:xfrm>
        </p:spPr>
        <p:txBody>
          <a:bodyPr/>
          <a:lstStyle/>
          <a:p>
            <a:pPr marL="12065" marR="96520" indent="0">
              <a:lnSpc>
                <a:spcPct val="118000"/>
              </a:lnSpc>
              <a:spcBef>
                <a:spcPts val="100"/>
              </a:spcBef>
              <a:buNone/>
              <a:tabLst>
                <a:tab pos="151765" algn="l"/>
              </a:tabLst>
            </a:pPr>
            <a:r>
              <a:rPr lang="en-US" dirty="0"/>
              <a:t>Why are we writing code scripts instead of using Excel? </a:t>
            </a:r>
          </a:p>
          <a:p>
            <a:pPr marL="12065" marR="96520" indent="0">
              <a:lnSpc>
                <a:spcPct val="118000"/>
              </a:lnSpc>
              <a:spcBef>
                <a:spcPts val="100"/>
              </a:spcBef>
              <a:buNone/>
              <a:tabLst>
                <a:tab pos="151765" algn="l"/>
              </a:tabLst>
            </a:pPr>
            <a:endParaRPr lang="en-US" sz="2800" spc="-5" dirty="0">
              <a:solidFill>
                <a:srgbClr val="22373A"/>
              </a:solidFill>
            </a:endParaRPr>
          </a:p>
          <a:p>
            <a:pPr marL="151130" marR="96520" indent="-139065">
              <a:lnSpc>
                <a:spcPct val="118000"/>
              </a:lnSpc>
              <a:spcBef>
                <a:spcPts val="100"/>
              </a:spcBef>
              <a:buFont typeface="Arial"/>
              <a:buChar char="•"/>
              <a:tabLst>
                <a:tab pos="151765" algn="l"/>
              </a:tabLst>
            </a:pPr>
            <a:r>
              <a:rPr lang="en-US" sz="2800" spc="-5" dirty="0"/>
              <a:t>In</a:t>
            </a:r>
            <a:r>
              <a:rPr lang="en-US" sz="2800" spc="10" dirty="0"/>
              <a:t> </a:t>
            </a:r>
            <a:r>
              <a:rPr lang="en-US" sz="2800" spc="-10" dirty="0">
                <a:solidFill>
                  <a:srgbClr val="880D95"/>
                </a:solidFill>
              </a:rPr>
              <a:t>Excel</a:t>
            </a:r>
            <a:r>
              <a:rPr lang="en-US" sz="2800" spc="15" dirty="0"/>
              <a:t> </a:t>
            </a:r>
            <a:r>
              <a:rPr lang="en-US" sz="2800" spc="-15" dirty="0"/>
              <a:t>you</a:t>
            </a:r>
            <a:r>
              <a:rPr lang="en-US" sz="2800" spc="15" dirty="0"/>
              <a:t> </a:t>
            </a:r>
            <a:r>
              <a:rPr lang="en-US" sz="2800" spc="-15" dirty="0"/>
              <a:t>make</a:t>
            </a:r>
            <a:r>
              <a:rPr lang="en-US" sz="2800" spc="15" dirty="0"/>
              <a:t> </a:t>
            </a:r>
            <a:r>
              <a:rPr lang="en-US" sz="2800" b="1" spc="-10" dirty="0"/>
              <a:t>changes</a:t>
            </a:r>
            <a:r>
              <a:rPr lang="en-US" sz="2800" b="1" spc="-5" dirty="0"/>
              <a:t> </a:t>
            </a:r>
            <a:r>
              <a:rPr lang="en-US" sz="2800" b="1" spc="-10" dirty="0"/>
              <a:t>directly</a:t>
            </a:r>
            <a:r>
              <a:rPr lang="en-US" sz="2800" b="1" dirty="0"/>
              <a:t> </a:t>
            </a:r>
            <a:r>
              <a:rPr lang="en-US" sz="2800" b="1" spc="-5" dirty="0"/>
              <a:t>to</a:t>
            </a:r>
            <a:r>
              <a:rPr lang="en-US" sz="2800" b="1" dirty="0"/>
              <a:t> </a:t>
            </a:r>
            <a:r>
              <a:rPr lang="en-US" sz="2800" b="1" spc="-5" dirty="0"/>
              <a:t>the</a:t>
            </a:r>
            <a:r>
              <a:rPr lang="en-US" sz="2800" b="1" dirty="0"/>
              <a:t> </a:t>
            </a:r>
            <a:r>
              <a:rPr lang="en-US" sz="2800" b="1" spc="-5" dirty="0"/>
              <a:t>data</a:t>
            </a:r>
            <a:r>
              <a:rPr lang="en-US" sz="2800" b="1" dirty="0"/>
              <a:t> </a:t>
            </a:r>
            <a:r>
              <a:rPr lang="en-US" sz="2800" spc="-10" dirty="0"/>
              <a:t>and</a:t>
            </a:r>
            <a:r>
              <a:rPr lang="en-US" sz="2800" spc="10" dirty="0"/>
              <a:t> </a:t>
            </a:r>
            <a:r>
              <a:rPr lang="en-US" sz="2800" spc="-20" dirty="0"/>
              <a:t>save</a:t>
            </a:r>
            <a:r>
              <a:rPr lang="en-US" sz="2800" spc="15" dirty="0"/>
              <a:t> </a:t>
            </a:r>
            <a:r>
              <a:rPr lang="en-US" sz="2800" b="1" spc="-15" dirty="0"/>
              <a:t>new</a:t>
            </a:r>
            <a:r>
              <a:rPr lang="en-US" sz="2800" b="1" dirty="0"/>
              <a:t> </a:t>
            </a:r>
            <a:r>
              <a:rPr lang="en-US" sz="2800" b="1" spc="-10" dirty="0"/>
              <a:t>versions</a:t>
            </a:r>
            <a:r>
              <a:rPr lang="en-US" sz="2800" b="1" dirty="0"/>
              <a:t> </a:t>
            </a:r>
            <a:r>
              <a:rPr lang="en-US" sz="2800" b="1" spc="-5" dirty="0"/>
              <a:t>of </a:t>
            </a:r>
            <a:r>
              <a:rPr lang="en-US" sz="2800" b="1" spc="-290" dirty="0"/>
              <a:t> </a:t>
            </a:r>
            <a:r>
              <a:rPr lang="en-US" sz="2800" b="1" spc="-5" dirty="0"/>
              <a:t>the</a:t>
            </a:r>
            <a:r>
              <a:rPr lang="en-US" sz="2800" b="1" spc="-10" dirty="0"/>
              <a:t> </a:t>
            </a:r>
            <a:r>
              <a:rPr lang="en-US" sz="2800" b="1" spc="-5" dirty="0"/>
              <a:t>dataset</a:t>
            </a:r>
            <a:r>
              <a:rPr lang="en-US" sz="2800" spc="-5" dirty="0"/>
              <a:t>.</a:t>
            </a:r>
            <a:endParaRPr lang="en-US" sz="2800" dirty="0"/>
          </a:p>
          <a:p>
            <a:pPr>
              <a:lnSpc>
                <a:spcPct val="100000"/>
              </a:lnSpc>
              <a:spcBef>
                <a:spcPts val="20"/>
              </a:spcBef>
              <a:buClr>
                <a:srgbClr val="22373A"/>
              </a:buClr>
              <a:buFont typeface="Arial"/>
              <a:buChar char="•"/>
            </a:pPr>
            <a:endParaRPr lang="en-US" sz="4000" dirty="0"/>
          </a:p>
          <a:p>
            <a:pPr marL="151130" marR="5080" indent="-139065">
              <a:lnSpc>
                <a:spcPct val="118000"/>
              </a:lnSpc>
              <a:buFont typeface="Arial"/>
              <a:buChar char="•"/>
              <a:tabLst>
                <a:tab pos="151765" algn="l"/>
              </a:tabLst>
            </a:pPr>
            <a:r>
              <a:rPr lang="en-US" sz="2800" spc="-5" dirty="0"/>
              <a:t>In</a:t>
            </a:r>
            <a:r>
              <a:rPr lang="en-US" sz="2800" dirty="0"/>
              <a:t> </a:t>
            </a:r>
            <a:r>
              <a:rPr lang="en-US" sz="2800" spc="-5" dirty="0">
                <a:solidFill>
                  <a:srgbClr val="880D95"/>
                </a:solidFill>
              </a:rPr>
              <a:t>Stata</a:t>
            </a:r>
            <a:r>
              <a:rPr lang="en-US" sz="2800" dirty="0"/>
              <a:t> </a:t>
            </a:r>
            <a:r>
              <a:rPr lang="en-US" sz="2800" spc="-15" dirty="0"/>
              <a:t>you</a:t>
            </a:r>
            <a:r>
              <a:rPr lang="en-US" sz="2800" dirty="0"/>
              <a:t> </a:t>
            </a:r>
            <a:r>
              <a:rPr lang="en-US" sz="2800" spc="-15" dirty="0"/>
              <a:t>make</a:t>
            </a:r>
            <a:r>
              <a:rPr lang="en-US" sz="2800" dirty="0"/>
              <a:t> </a:t>
            </a:r>
            <a:r>
              <a:rPr lang="en-US" sz="2800" b="1" spc="-10" dirty="0"/>
              <a:t>changes</a:t>
            </a:r>
            <a:r>
              <a:rPr lang="en-US" sz="2800" b="1" spc="-15" dirty="0"/>
              <a:t> </a:t>
            </a:r>
            <a:r>
              <a:rPr lang="en-US" sz="2800" b="1" spc="-5" dirty="0"/>
              <a:t>to</a:t>
            </a:r>
            <a:r>
              <a:rPr lang="en-US" sz="2800" b="1" spc="-15" dirty="0"/>
              <a:t> </a:t>
            </a:r>
            <a:r>
              <a:rPr lang="en-US" sz="2800" b="1" spc="-5" dirty="0"/>
              <a:t>the</a:t>
            </a:r>
            <a:r>
              <a:rPr lang="en-US" sz="2800" b="1" spc="-15" dirty="0"/>
              <a:t> </a:t>
            </a:r>
            <a:r>
              <a:rPr lang="en-US" sz="2800" b="1" spc="-5" dirty="0"/>
              <a:t>instructions</a:t>
            </a:r>
            <a:r>
              <a:rPr lang="en-US" sz="2800" b="1" spc="-15" dirty="0"/>
              <a:t> </a:t>
            </a:r>
            <a:r>
              <a:rPr lang="en-US" sz="2800" spc="-10" dirty="0"/>
              <a:t>on</a:t>
            </a:r>
            <a:r>
              <a:rPr lang="en-US" sz="2800" dirty="0"/>
              <a:t> </a:t>
            </a:r>
            <a:r>
              <a:rPr lang="en-US" sz="2800" spc="-15" dirty="0"/>
              <a:t>how</a:t>
            </a:r>
            <a:r>
              <a:rPr lang="en-US" sz="2800" spc="5" dirty="0"/>
              <a:t> </a:t>
            </a:r>
            <a:r>
              <a:rPr lang="en-US" sz="2800" spc="-5" dirty="0"/>
              <a:t>to</a:t>
            </a:r>
            <a:r>
              <a:rPr lang="en-US" sz="2800" dirty="0"/>
              <a:t> </a:t>
            </a:r>
            <a:r>
              <a:rPr lang="en-US" sz="2800" spc="-5" dirty="0"/>
              <a:t>get</a:t>
            </a:r>
            <a:r>
              <a:rPr lang="en-US" sz="2800" dirty="0"/>
              <a:t> </a:t>
            </a:r>
            <a:r>
              <a:rPr lang="en-US" sz="2800" spc="-5" dirty="0"/>
              <a:t>from</a:t>
            </a:r>
            <a:r>
              <a:rPr lang="en-US" sz="2800" dirty="0"/>
              <a:t> </a:t>
            </a:r>
            <a:r>
              <a:rPr lang="en-US" sz="2800" spc="-5" dirty="0"/>
              <a:t>the </a:t>
            </a:r>
            <a:r>
              <a:rPr lang="en-US" sz="2800" spc="-280" dirty="0"/>
              <a:t> </a:t>
            </a:r>
            <a:r>
              <a:rPr lang="en-US" sz="2800" spc="-5" dirty="0"/>
              <a:t>original</a:t>
            </a:r>
            <a:r>
              <a:rPr lang="en-US" sz="2800" spc="5" dirty="0"/>
              <a:t> </a:t>
            </a:r>
            <a:r>
              <a:rPr lang="en-US" sz="2800" spc="-5" dirty="0"/>
              <a:t>data</a:t>
            </a:r>
            <a:r>
              <a:rPr lang="en-US" sz="2800" spc="10" dirty="0"/>
              <a:t> </a:t>
            </a:r>
            <a:r>
              <a:rPr lang="en-US" sz="2800" spc="-5" dirty="0"/>
              <a:t>to</a:t>
            </a:r>
            <a:r>
              <a:rPr lang="en-US" sz="2800" spc="10" dirty="0"/>
              <a:t> </a:t>
            </a:r>
            <a:r>
              <a:rPr lang="en-US" sz="2800" spc="-5" dirty="0"/>
              <a:t>the</a:t>
            </a:r>
            <a:r>
              <a:rPr lang="en-US" sz="2800" spc="5" dirty="0"/>
              <a:t> </a:t>
            </a:r>
            <a:r>
              <a:rPr lang="en-US" sz="2800" spc="-10" dirty="0"/>
              <a:t>final</a:t>
            </a:r>
            <a:r>
              <a:rPr lang="en-US" sz="2800" spc="15" dirty="0"/>
              <a:t> </a:t>
            </a:r>
            <a:r>
              <a:rPr lang="en-US" sz="2800" spc="-10" dirty="0"/>
              <a:t>analysis</a:t>
            </a:r>
            <a:r>
              <a:rPr lang="en-US" sz="2800" spc="5" dirty="0"/>
              <a:t> </a:t>
            </a:r>
            <a:r>
              <a:rPr lang="en-US" sz="2800" spc="-10" dirty="0"/>
              <a:t>and</a:t>
            </a:r>
            <a:r>
              <a:rPr lang="en-US" sz="2800" spc="10" dirty="0"/>
              <a:t> </a:t>
            </a:r>
            <a:r>
              <a:rPr lang="en-US" sz="2800" spc="-20" dirty="0"/>
              <a:t>save</a:t>
            </a:r>
            <a:r>
              <a:rPr lang="en-US" sz="2800" spc="5" dirty="0"/>
              <a:t> </a:t>
            </a:r>
            <a:r>
              <a:rPr lang="en-US" sz="2800" b="1" spc="-15" dirty="0"/>
              <a:t>new</a:t>
            </a:r>
            <a:r>
              <a:rPr lang="en-US" sz="2800" b="1" dirty="0"/>
              <a:t> </a:t>
            </a:r>
            <a:r>
              <a:rPr lang="en-US" sz="2800" b="1" spc="-10" dirty="0"/>
              <a:t>versions</a:t>
            </a:r>
            <a:r>
              <a:rPr lang="en-US" sz="2800" b="1" spc="-5" dirty="0"/>
              <a:t> of</a:t>
            </a:r>
            <a:r>
              <a:rPr lang="en-US" sz="2800" b="1" dirty="0"/>
              <a:t> </a:t>
            </a:r>
            <a:r>
              <a:rPr lang="en-US" sz="2800" b="1" spc="-5" dirty="0"/>
              <a:t>the instructions</a:t>
            </a:r>
            <a:endParaRPr lang="en-US" dirty="0"/>
          </a:p>
        </p:txBody>
      </p:sp>
    </p:spTree>
    <p:extLst>
      <p:ext uri="{BB962C8B-B14F-4D97-AF65-F5344CB8AC3E}">
        <p14:creationId xmlns:p14="http://schemas.microsoft.com/office/powerpoint/2010/main" val="2795201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500A1-9087-3AEB-818C-DF101F58A87F}"/>
              </a:ext>
            </a:extLst>
          </p:cNvPr>
          <p:cNvSpPr>
            <a:spLocks noGrp="1"/>
          </p:cNvSpPr>
          <p:nvPr>
            <p:ph type="title"/>
          </p:nvPr>
        </p:nvSpPr>
        <p:spPr/>
        <p:txBody>
          <a:bodyPr/>
          <a:lstStyle/>
          <a:p>
            <a:pPr algn="ctr"/>
            <a:r>
              <a:rPr lang="en-US" dirty="0"/>
              <a:t>Your code is an output:</a:t>
            </a:r>
            <a:br>
              <a:rPr lang="en-US" dirty="0"/>
            </a:br>
            <a:r>
              <a:rPr lang="en-US" dirty="0"/>
              <a:t>Create recipes, and not meals</a:t>
            </a:r>
          </a:p>
        </p:txBody>
      </p:sp>
      <p:sp>
        <p:nvSpPr>
          <p:cNvPr id="6" name="Content Placeholder 5">
            <a:extLst>
              <a:ext uri="{FF2B5EF4-FFF2-40B4-BE49-F238E27FC236}">
                <a16:creationId xmlns:a16="http://schemas.microsoft.com/office/drawing/2014/main" id="{818B04E1-EDD7-F1FB-F00C-2AE940081DBB}"/>
              </a:ext>
            </a:extLst>
          </p:cNvPr>
          <p:cNvSpPr>
            <a:spLocks noGrp="1"/>
          </p:cNvSpPr>
          <p:nvPr>
            <p:ph sz="half" idx="1"/>
          </p:nvPr>
        </p:nvSpPr>
        <p:spPr>
          <a:xfrm>
            <a:off x="670932" y="2818083"/>
            <a:ext cx="5181600" cy="4351338"/>
          </a:xfrm>
        </p:spPr>
        <p:txBody>
          <a:bodyPr>
            <a:normAutofit/>
          </a:bodyPr>
          <a:lstStyle/>
          <a:p>
            <a:r>
              <a:rPr lang="en-US" sz="2400" dirty="0"/>
              <a:t>When we are eager to get to our meal (result), we are tempted not to write recipes </a:t>
            </a:r>
          </a:p>
          <a:p>
            <a:r>
              <a:rPr lang="en-US" sz="2400" dirty="0"/>
              <a:t>We often assume that we will remember what we did and why, but that is not always the case if we did not write things down</a:t>
            </a:r>
          </a:p>
          <a:p>
            <a:r>
              <a:rPr lang="en-US" sz="2400" dirty="0"/>
              <a:t>In the end, we may spend a lot of time and effort trying to reinvent a recipe we had already invented!</a:t>
            </a:r>
          </a:p>
        </p:txBody>
      </p:sp>
      <p:sp>
        <p:nvSpPr>
          <p:cNvPr id="7" name="Content Placeholder 6">
            <a:extLst>
              <a:ext uri="{FF2B5EF4-FFF2-40B4-BE49-F238E27FC236}">
                <a16:creationId xmlns:a16="http://schemas.microsoft.com/office/drawing/2014/main" id="{09EE3BE3-B8C1-E972-5E21-55AAF6D74ABB}"/>
              </a:ext>
            </a:extLst>
          </p:cNvPr>
          <p:cNvSpPr>
            <a:spLocks noGrp="1"/>
          </p:cNvSpPr>
          <p:nvPr>
            <p:ph sz="half" idx="2"/>
          </p:nvPr>
        </p:nvSpPr>
        <p:spPr>
          <a:xfrm>
            <a:off x="6339468" y="2826059"/>
            <a:ext cx="5181600" cy="4351338"/>
          </a:xfrm>
        </p:spPr>
        <p:txBody>
          <a:bodyPr>
            <a:normAutofit/>
          </a:bodyPr>
          <a:lstStyle/>
          <a:p>
            <a:r>
              <a:rPr lang="en-US" sz="2400"/>
              <a:t>Our recipe (code scripts, data documentation, etc.) is as important as our meal (tables/graphs)</a:t>
            </a:r>
          </a:p>
          <a:p>
            <a:r>
              <a:rPr lang="en-US" sz="2400"/>
              <a:t>If we write recipes that create delicious meals, we can have them as many times as we want</a:t>
            </a:r>
          </a:p>
          <a:p>
            <a:r>
              <a:rPr lang="en-US" sz="2400"/>
              <a:t>Current and future team members will read and contribute to the same set of recipes and keep improving them</a:t>
            </a:r>
          </a:p>
          <a:p>
            <a:endParaRPr lang="en-US" sz="2400"/>
          </a:p>
        </p:txBody>
      </p:sp>
      <p:pic>
        <p:nvPicPr>
          <p:cNvPr id="4" name="object 3">
            <a:extLst>
              <a:ext uri="{FF2B5EF4-FFF2-40B4-BE49-F238E27FC236}">
                <a16:creationId xmlns:a16="http://schemas.microsoft.com/office/drawing/2014/main" id="{B133A5DE-5D85-6BDE-1B40-A5D5CE78A8CA}"/>
              </a:ext>
            </a:extLst>
          </p:cNvPr>
          <p:cNvPicPr/>
          <p:nvPr/>
        </p:nvPicPr>
        <p:blipFill>
          <a:blip r:embed="rId2" cstate="print"/>
          <a:stretch>
            <a:fillRect/>
          </a:stretch>
        </p:blipFill>
        <p:spPr>
          <a:xfrm>
            <a:off x="8023140" y="1314923"/>
            <a:ext cx="907128" cy="1343893"/>
          </a:xfrm>
          <a:prstGeom prst="rect">
            <a:avLst/>
          </a:prstGeom>
        </p:spPr>
      </p:pic>
      <p:pic>
        <p:nvPicPr>
          <p:cNvPr id="5" name="object 4">
            <a:extLst>
              <a:ext uri="{FF2B5EF4-FFF2-40B4-BE49-F238E27FC236}">
                <a16:creationId xmlns:a16="http://schemas.microsoft.com/office/drawing/2014/main" id="{EBA013E6-3A56-C871-C7F1-D7A80F48392D}"/>
              </a:ext>
            </a:extLst>
          </p:cNvPr>
          <p:cNvPicPr/>
          <p:nvPr/>
        </p:nvPicPr>
        <p:blipFill>
          <a:blip r:embed="rId3" cstate="print"/>
          <a:stretch>
            <a:fillRect/>
          </a:stretch>
        </p:blipFill>
        <p:spPr>
          <a:xfrm>
            <a:off x="2101671" y="1580126"/>
            <a:ext cx="1769052" cy="1078690"/>
          </a:xfrm>
          <a:prstGeom prst="rect">
            <a:avLst/>
          </a:prstGeom>
        </p:spPr>
      </p:pic>
    </p:spTree>
    <p:extLst>
      <p:ext uri="{BB962C8B-B14F-4D97-AF65-F5344CB8AC3E}">
        <p14:creationId xmlns:p14="http://schemas.microsoft.com/office/powerpoint/2010/main" val="3343191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D3BA5-F37C-2C31-A885-8D5443C31AD3}"/>
              </a:ext>
            </a:extLst>
          </p:cNvPr>
          <p:cNvSpPr>
            <a:spLocks noGrp="1"/>
          </p:cNvSpPr>
          <p:nvPr>
            <p:ph type="title"/>
          </p:nvPr>
        </p:nvSpPr>
        <p:spPr/>
        <p:txBody>
          <a:bodyPr/>
          <a:lstStyle/>
          <a:p>
            <a:pPr algn="ctr"/>
            <a:r>
              <a:rPr lang="en-US" dirty="0"/>
              <a:t>Know your data</a:t>
            </a:r>
          </a:p>
        </p:txBody>
      </p:sp>
      <p:sp>
        <p:nvSpPr>
          <p:cNvPr id="8" name="Text Placeholder 7">
            <a:extLst>
              <a:ext uri="{FF2B5EF4-FFF2-40B4-BE49-F238E27FC236}">
                <a16:creationId xmlns:a16="http://schemas.microsoft.com/office/drawing/2014/main" id="{F1721505-8F8D-9BA8-908F-2C7EFE3BE3F9}"/>
              </a:ext>
            </a:extLst>
          </p:cNvPr>
          <p:cNvSpPr>
            <a:spLocks noGrp="1"/>
          </p:cNvSpPr>
          <p:nvPr>
            <p:ph type="body" idx="1"/>
          </p:nvPr>
        </p:nvSpPr>
        <p:spPr/>
        <p:txBody>
          <a:bodyPr/>
          <a:lstStyle/>
          <a:p>
            <a:r>
              <a:rPr lang="en-US" dirty="0"/>
              <a:t>Key ingredient: Tabular data</a:t>
            </a:r>
          </a:p>
        </p:txBody>
      </p:sp>
      <p:sp>
        <p:nvSpPr>
          <p:cNvPr id="9" name="Content Placeholder 8">
            <a:extLst>
              <a:ext uri="{FF2B5EF4-FFF2-40B4-BE49-F238E27FC236}">
                <a16:creationId xmlns:a16="http://schemas.microsoft.com/office/drawing/2014/main" id="{041439E2-0179-E4F6-CABE-B9BEF3327319}"/>
              </a:ext>
            </a:extLst>
          </p:cNvPr>
          <p:cNvSpPr>
            <a:spLocks noGrp="1"/>
          </p:cNvSpPr>
          <p:nvPr>
            <p:ph sz="half" idx="2"/>
          </p:nvPr>
        </p:nvSpPr>
        <p:spPr/>
        <p:txBody>
          <a:bodyPr>
            <a:normAutofit fontScale="70000" lnSpcReduction="20000"/>
          </a:bodyPr>
          <a:lstStyle/>
          <a:p>
            <a:r>
              <a:rPr lang="en-US" dirty="0"/>
              <a:t>Tabular data is organized in </a:t>
            </a:r>
            <a:r>
              <a:rPr lang="en-US" b="1" dirty="0"/>
              <a:t>rows</a:t>
            </a:r>
            <a:r>
              <a:rPr lang="en-US" dirty="0"/>
              <a:t> and </a:t>
            </a:r>
            <a:r>
              <a:rPr lang="en-US" b="1" dirty="0"/>
              <a:t>columns</a:t>
            </a:r>
          </a:p>
          <a:p>
            <a:r>
              <a:rPr lang="en-US" dirty="0"/>
              <a:t>Each </a:t>
            </a:r>
            <a:r>
              <a:rPr lang="en-US" b="1" dirty="0"/>
              <a:t>row</a:t>
            </a:r>
            <a:r>
              <a:rPr lang="en-US" dirty="0"/>
              <a:t> describes one individual or member of a class</a:t>
            </a:r>
          </a:p>
          <a:p>
            <a:r>
              <a:rPr lang="en-US" dirty="0"/>
              <a:t>Each </a:t>
            </a:r>
            <a:r>
              <a:rPr lang="en-US" b="1" dirty="0"/>
              <a:t>column</a:t>
            </a:r>
            <a:r>
              <a:rPr lang="en-US" dirty="0"/>
              <a:t> contains information about characteristics of the individuals being described</a:t>
            </a:r>
          </a:p>
          <a:p>
            <a:r>
              <a:rPr lang="en-US" dirty="0"/>
              <a:t>Each row contains the same number of cells (although some of these cells may be empty)</a:t>
            </a:r>
          </a:p>
          <a:p>
            <a:r>
              <a:rPr lang="en-US" dirty="0"/>
              <a:t>Each </a:t>
            </a:r>
            <a:r>
              <a:rPr lang="en-US" b="1" dirty="0"/>
              <a:t>cell</a:t>
            </a:r>
            <a:r>
              <a:rPr lang="en-US" dirty="0"/>
              <a:t> within a same column provides information the same property of the things described by each row</a:t>
            </a:r>
          </a:p>
          <a:p>
            <a:endParaRPr lang="en-US" dirty="0"/>
          </a:p>
        </p:txBody>
      </p:sp>
      <p:sp>
        <p:nvSpPr>
          <p:cNvPr id="10" name="Text Placeholder 9">
            <a:extLst>
              <a:ext uri="{FF2B5EF4-FFF2-40B4-BE49-F238E27FC236}">
                <a16:creationId xmlns:a16="http://schemas.microsoft.com/office/drawing/2014/main" id="{A30E2749-4433-0DD7-74A1-067A013C4DDC}"/>
              </a:ext>
            </a:extLst>
          </p:cNvPr>
          <p:cNvSpPr>
            <a:spLocks noGrp="1"/>
          </p:cNvSpPr>
          <p:nvPr>
            <p:ph type="body" sz="quarter" idx="3"/>
          </p:nvPr>
        </p:nvSpPr>
        <p:spPr/>
        <p:txBody>
          <a:bodyPr/>
          <a:lstStyle/>
          <a:p>
            <a:r>
              <a:rPr lang="en-US" dirty="0"/>
              <a:t>Key ingredient: ID variables</a:t>
            </a:r>
          </a:p>
        </p:txBody>
      </p:sp>
      <p:sp>
        <p:nvSpPr>
          <p:cNvPr id="11" name="Content Placeholder 10">
            <a:extLst>
              <a:ext uri="{FF2B5EF4-FFF2-40B4-BE49-F238E27FC236}">
                <a16:creationId xmlns:a16="http://schemas.microsoft.com/office/drawing/2014/main" id="{28A79389-F27D-126F-9A05-073D6910381C}"/>
              </a:ext>
            </a:extLst>
          </p:cNvPr>
          <p:cNvSpPr>
            <a:spLocks noGrp="1"/>
          </p:cNvSpPr>
          <p:nvPr>
            <p:ph sz="quarter" idx="4"/>
          </p:nvPr>
        </p:nvSpPr>
        <p:spPr/>
        <p:txBody>
          <a:bodyPr>
            <a:normAutofit fontScale="70000" lnSpcReduction="20000"/>
          </a:bodyPr>
          <a:lstStyle/>
          <a:p>
            <a:r>
              <a:rPr lang="en-US" dirty="0"/>
              <a:t>Make sure all your datasets have an </a:t>
            </a:r>
            <a:r>
              <a:rPr lang="en-US" b="1" dirty="0"/>
              <a:t>ID variable</a:t>
            </a:r>
          </a:p>
          <a:p>
            <a:pPr lvl="1"/>
            <a:r>
              <a:rPr lang="en-US" dirty="0"/>
              <a:t>If the dataset that you have received does not have one, then creating it is  your first task</a:t>
            </a:r>
          </a:p>
          <a:p>
            <a:pPr marL="457200" lvl="1" indent="0">
              <a:buNone/>
            </a:pPr>
            <a:endParaRPr lang="en-US" dirty="0"/>
          </a:p>
          <a:p>
            <a:r>
              <a:rPr lang="en-US" dirty="0"/>
              <a:t>IDs variables must be </a:t>
            </a:r>
            <a:r>
              <a:rPr lang="en-US" b="1" dirty="0"/>
              <a:t>uniquely and fully identifying</a:t>
            </a:r>
          </a:p>
          <a:p>
            <a:pPr lvl="1"/>
            <a:r>
              <a:rPr lang="en-US" dirty="0"/>
              <a:t>We will talk more about what this means and how to test if a variable is uniquely and fully identifying in Stata later in this course</a:t>
            </a:r>
          </a:p>
          <a:p>
            <a:endParaRPr lang="en-US" dirty="0"/>
          </a:p>
        </p:txBody>
      </p:sp>
    </p:spTree>
    <p:extLst>
      <p:ext uri="{BB962C8B-B14F-4D97-AF65-F5344CB8AC3E}">
        <p14:creationId xmlns:p14="http://schemas.microsoft.com/office/powerpoint/2010/main" val="1047313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5C87D-1275-C021-3DA1-1899A0C27C3E}"/>
              </a:ext>
            </a:extLst>
          </p:cNvPr>
          <p:cNvSpPr>
            <a:spLocks noGrp="1"/>
          </p:cNvSpPr>
          <p:nvPr>
            <p:ph type="title"/>
          </p:nvPr>
        </p:nvSpPr>
        <p:spPr/>
        <p:txBody>
          <a:bodyPr/>
          <a:lstStyle/>
          <a:p>
            <a:r>
              <a:rPr lang="en-US" dirty="0"/>
              <a:t>Lay out ingredients before cooking</a:t>
            </a:r>
          </a:p>
        </p:txBody>
      </p:sp>
      <p:graphicFrame>
        <p:nvGraphicFramePr>
          <p:cNvPr id="8" name="Content Placeholder 2">
            <a:extLst>
              <a:ext uri="{FF2B5EF4-FFF2-40B4-BE49-F238E27FC236}">
                <a16:creationId xmlns:a16="http://schemas.microsoft.com/office/drawing/2014/main" id="{A5F3C53E-FD58-0730-B63B-B19427B9A651}"/>
              </a:ext>
            </a:extLst>
          </p:cNvPr>
          <p:cNvGraphicFramePr>
            <a:graphicFrameLocks noGrp="1"/>
          </p:cNvGraphicFramePr>
          <p:nvPr>
            <p:ph idx="1"/>
          </p:nvPr>
        </p:nvGraphicFramePr>
        <p:xfrm>
          <a:off x="838199" y="2932060"/>
          <a:ext cx="10515600" cy="3396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oup 8">
            <a:extLst>
              <a:ext uri="{FF2B5EF4-FFF2-40B4-BE49-F238E27FC236}">
                <a16:creationId xmlns:a16="http://schemas.microsoft.com/office/drawing/2014/main" id="{AE5E3165-E59B-BEAE-5B9D-22A62334152F}"/>
              </a:ext>
            </a:extLst>
          </p:cNvPr>
          <p:cNvGrpSpPr/>
          <p:nvPr/>
        </p:nvGrpSpPr>
        <p:grpSpPr>
          <a:xfrm>
            <a:off x="838199" y="1606497"/>
            <a:ext cx="10515600" cy="1580048"/>
            <a:chOff x="1834517" y="469890"/>
            <a:chExt cx="3148942" cy="1335915"/>
          </a:xfrm>
        </p:grpSpPr>
        <p:sp>
          <p:nvSpPr>
            <p:cNvPr id="10" name="Rectangle 9">
              <a:extLst>
                <a:ext uri="{FF2B5EF4-FFF2-40B4-BE49-F238E27FC236}">
                  <a16:creationId xmlns:a16="http://schemas.microsoft.com/office/drawing/2014/main" id="{73C5E85C-EE09-59E6-7727-3A67A792C951}"/>
                </a:ext>
              </a:extLst>
            </p:cNvPr>
            <p:cNvSpPr/>
            <p:nvPr/>
          </p:nvSpPr>
          <p:spPr>
            <a:xfrm>
              <a:off x="1834517" y="469890"/>
              <a:ext cx="3148942" cy="133591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TextBox 10">
              <a:extLst>
                <a:ext uri="{FF2B5EF4-FFF2-40B4-BE49-F238E27FC236}">
                  <a16:creationId xmlns:a16="http://schemas.microsoft.com/office/drawing/2014/main" id="{0BFA56AD-7F24-E9AC-BEFB-DD34E8AC508E}"/>
                </a:ext>
              </a:extLst>
            </p:cNvPr>
            <p:cNvSpPr txBox="1"/>
            <p:nvPr/>
          </p:nvSpPr>
          <p:spPr>
            <a:xfrm>
              <a:off x="1834517" y="469890"/>
              <a:ext cx="3148942" cy="133591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2400" kern="1200" dirty="0"/>
                <a:t>Before we start cooking, we need to think about what we are trying to cook and what is the best way to cook it</a:t>
              </a:r>
            </a:p>
          </p:txBody>
        </p:sp>
      </p:grpSp>
    </p:spTree>
    <p:extLst>
      <p:ext uri="{BB962C8B-B14F-4D97-AF65-F5344CB8AC3E}">
        <p14:creationId xmlns:p14="http://schemas.microsoft.com/office/powerpoint/2010/main" val="235662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3335-87D9-5D37-762C-C28F8D76465E}"/>
              </a:ext>
            </a:extLst>
          </p:cNvPr>
          <p:cNvSpPr>
            <a:spLocks noGrp="1"/>
          </p:cNvSpPr>
          <p:nvPr>
            <p:ph type="title"/>
          </p:nvPr>
        </p:nvSpPr>
        <p:spPr/>
        <p:txBody>
          <a:bodyPr/>
          <a:lstStyle/>
          <a:p>
            <a:r>
              <a:rPr lang="en-US" dirty="0"/>
              <a:t>Think critically</a:t>
            </a:r>
          </a:p>
        </p:txBody>
      </p:sp>
      <p:sp>
        <p:nvSpPr>
          <p:cNvPr id="3" name="Content Placeholder 2">
            <a:extLst>
              <a:ext uri="{FF2B5EF4-FFF2-40B4-BE49-F238E27FC236}">
                <a16:creationId xmlns:a16="http://schemas.microsoft.com/office/drawing/2014/main" id="{39E3D3AB-79A2-00C3-E29F-2001AF3E9D13}"/>
              </a:ext>
            </a:extLst>
          </p:cNvPr>
          <p:cNvSpPr>
            <a:spLocks noGrp="1"/>
          </p:cNvSpPr>
          <p:nvPr>
            <p:ph idx="1"/>
          </p:nvPr>
        </p:nvSpPr>
        <p:spPr/>
        <p:txBody>
          <a:bodyPr/>
          <a:lstStyle/>
          <a:p>
            <a:pPr marL="469265" indent="-457200">
              <a:lnSpc>
                <a:spcPct val="100000"/>
              </a:lnSpc>
              <a:spcBef>
                <a:spcPts val="635"/>
              </a:spcBef>
              <a:tabLst>
                <a:tab pos="151765" algn="l"/>
              </a:tabLst>
            </a:pPr>
            <a:r>
              <a:rPr lang="en-US" sz="2800" spc="-10" dirty="0">
                <a:solidFill>
                  <a:srgbClr val="22373A"/>
                </a:solidFill>
              </a:rPr>
              <a:t>Do I believe this number?</a:t>
            </a:r>
            <a:endParaRPr lang="en-US" spc="-10" dirty="0">
              <a:solidFill>
                <a:srgbClr val="22373A"/>
              </a:solidFill>
            </a:endParaRPr>
          </a:p>
          <a:p>
            <a:pPr marL="469265" indent="-457200">
              <a:lnSpc>
                <a:spcPct val="100000"/>
              </a:lnSpc>
              <a:spcBef>
                <a:spcPts val="635"/>
              </a:spcBef>
              <a:tabLst>
                <a:tab pos="151765" algn="l"/>
              </a:tabLst>
            </a:pPr>
            <a:r>
              <a:rPr lang="en-US" sz="2800" spc="-10" dirty="0">
                <a:solidFill>
                  <a:srgbClr val="22373A"/>
                </a:solidFill>
              </a:rPr>
              <a:t>How do I expect these variables to relate to one another?</a:t>
            </a:r>
          </a:p>
          <a:p>
            <a:pPr marL="469265" indent="-457200">
              <a:lnSpc>
                <a:spcPct val="100000"/>
              </a:lnSpc>
              <a:spcBef>
                <a:spcPts val="635"/>
              </a:spcBef>
              <a:tabLst>
                <a:tab pos="151765" algn="l"/>
              </a:tabLst>
            </a:pPr>
            <a:r>
              <a:rPr lang="en-US" sz="2800" spc="-10" dirty="0">
                <a:solidFill>
                  <a:srgbClr val="22373A"/>
                </a:solidFill>
              </a:rPr>
              <a:t>What</a:t>
            </a:r>
            <a:r>
              <a:rPr lang="en-US" sz="2800" spc="5" dirty="0">
                <a:solidFill>
                  <a:srgbClr val="22373A"/>
                </a:solidFill>
              </a:rPr>
              <a:t> </a:t>
            </a:r>
            <a:r>
              <a:rPr lang="en-US" sz="2800" spc="-5" dirty="0">
                <a:solidFill>
                  <a:srgbClr val="22373A"/>
                </a:solidFill>
              </a:rPr>
              <a:t>can</a:t>
            </a:r>
            <a:r>
              <a:rPr lang="en-US" sz="2800" spc="10" dirty="0">
                <a:solidFill>
                  <a:srgbClr val="22373A"/>
                </a:solidFill>
              </a:rPr>
              <a:t> </a:t>
            </a:r>
            <a:r>
              <a:rPr lang="en-US" sz="2800" spc="-10" dirty="0">
                <a:solidFill>
                  <a:srgbClr val="22373A"/>
                </a:solidFill>
              </a:rPr>
              <a:t>go</a:t>
            </a:r>
            <a:r>
              <a:rPr lang="en-US" sz="2800" spc="10" dirty="0">
                <a:solidFill>
                  <a:srgbClr val="22373A"/>
                </a:solidFill>
              </a:rPr>
              <a:t> </a:t>
            </a:r>
            <a:r>
              <a:rPr lang="en-US" sz="2800" spc="-10" dirty="0">
                <a:solidFill>
                  <a:srgbClr val="22373A"/>
                </a:solidFill>
              </a:rPr>
              <a:t>wrong</a:t>
            </a:r>
            <a:r>
              <a:rPr lang="en-US" sz="2800" spc="10" dirty="0">
                <a:solidFill>
                  <a:srgbClr val="22373A"/>
                </a:solidFill>
              </a:rPr>
              <a:t> </a:t>
            </a:r>
            <a:r>
              <a:rPr lang="en-US" sz="2800" spc="-10" dirty="0">
                <a:solidFill>
                  <a:srgbClr val="22373A"/>
                </a:solidFill>
              </a:rPr>
              <a:t>in</a:t>
            </a:r>
            <a:r>
              <a:rPr lang="en-US" sz="2800" spc="5" dirty="0">
                <a:solidFill>
                  <a:srgbClr val="22373A"/>
                </a:solidFill>
              </a:rPr>
              <a:t> </a:t>
            </a:r>
            <a:r>
              <a:rPr lang="en-US" sz="2800" spc="-20" dirty="0">
                <a:solidFill>
                  <a:srgbClr val="22373A"/>
                </a:solidFill>
              </a:rPr>
              <a:t>my</a:t>
            </a:r>
            <a:r>
              <a:rPr lang="en-US" sz="2800" spc="10" dirty="0">
                <a:solidFill>
                  <a:srgbClr val="22373A"/>
                </a:solidFill>
              </a:rPr>
              <a:t> </a:t>
            </a:r>
            <a:r>
              <a:rPr lang="en-US" sz="2800" spc="-10" dirty="0">
                <a:solidFill>
                  <a:srgbClr val="22373A"/>
                </a:solidFill>
              </a:rPr>
              <a:t>code?</a:t>
            </a:r>
            <a:endParaRPr lang="en-US" sz="2800" dirty="0"/>
          </a:p>
          <a:p>
            <a:pPr marL="469265" indent="-457200">
              <a:lnSpc>
                <a:spcPct val="100000"/>
              </a:lnSpc>
              <a:spcBef>
                <a:spcPts val="535"/>
              </a:spcBef>
              <a:tabLst>
                <a:tab pos="151765" algn="l"/>
              </a:tabLst>
            </a:pPr>
            <a:r>
              <a:rPr lang="en-US" sz="2800" spc="-15" dirty="0">
                <a:solidFill>
                  <a:srgbClr val="22373A"/>
                </a:solidFill>
              </a:rPr>
              <a:t>How</a:t>
            </a:r>
            <a:r>
              <a:rPr lang="en-US" sz="2800" spc="10" dirty="0">
                <a:solidFill>
                  <a:srgbClr val="22373A"/>
                </a:solidFill>
              </a:rPr>
              <a:t> </a:t>
            </a:r>
            <a:r>
              <a:rPr lang="en-US" sz="2800" spc="-10" dirty="0">
                <a:solidFill>
                  <a:srgbClr val="22373A"/>
                </a:solidFill>
              </a:rPr>
              <a:t>will</a:t>
            </a:r>
            <a:r>
              <a:rPr lang="en-US" sz="2800" spc="15" dirty="0">
                <a:solidFill>
                  <a:srgbClr val="22373A"/>
                </a:solidFill>
              </a:rPr>
              <a:t> </a:t>
            </a:r>
            <a:r>
              <a:rPr lang="en-US" sz="2800" spc="-10" dirty="0">
                <a:solidFill>
                  <a:srgbClr val="22373A"/>
                </a:solidFill>
              </a:rPr>
              <a:t>missing</a:t>
            </a:r>
            <a:r>
              <a:rPr lang="en-US" sz="2800" spc="15" dirty="0">
                <a:solidFill>
                  <a:srgbClr val="22373A"/>
                </a:solidFill>
              </a:rPr>
              <a:t> </a:t>
            </a:r>
            <a:r>
              <a:rPr lang="en-US" sz="2800" spc="-15" dirty="0">
                <a:solidFill>
                  <a:srgbClr val="22373A"/>
                </a:solidFill>
              </a:rPr>
              <a:t>values</a:t>
            </a:r>
            <a:r>
              <a:rPr lang="en-US" sz="2800" spc="15" dirty="0">
                <a:solidFill>
                  <a:srgbClr val="22373A"/>
                </a:solidFill>
              </a:rPr>
              <a:t> </a:t>
            </a:r>
            <a:r>
              <a:rPr lang="en-US" sz="2800" spc="-10" dirty="0">
                <a:solidFill>
                  <a:srgbClr val="22373A"/>
                </a:solidFill>
              </a:rPr>
              <a:t>be</a:t>
            </a:r>
            <a:r>
              <a:rPr lang="en-US" sz="2800" spc="15" dirty="0">
                <a:solidFill>
                  <a:srgbClr val="22373A"/>
                </a:solidFill>
              </a:rPr>
              <a:t> </a:t>
            </a:r>
            <a:r>
              <a:rPr lang="en-US" sz="2800" spc="-5" dirty="0">
                <a:solidFill>
                  <a:srgbClr val="22373A"/>
                </a:solidFill>
              </a:rPr>
              <a:t>treated</a:t>
            </a:r>
            <a:r>
              <a:rPr lang="en-US" sz="2800" spc="15" dirty="0">
                <a:solidFill>
                  <a:srgbClr val="22373A"/>
                </a:solidFill>
              </a:rPr>
              <a:t> </a:t>
            </a:r>
            <a:r>
              <a:rPr lang="en-US" sz="2800" spc="-10" dirty="0">
                <a:solidFill>
                  <a:srgbClr val="22373A"/>
                </a:solidFill>
              </a:rPr>
              <a:t>in</a:t>
            </a:r>
            <a:r>
              <a:rPr lang="en-US" sz="2800" spc="15" dirty="0">
                <a:solidFill>
                  <a:srgbClr val="22373A"/>
                </a:solidFill>
              </a:rPr>
              <a:t> </a:t>
            </a:r>
            <a:r>
              <a:rPr lang="en-US" sz="2800" spc="-10" dirty="0">
                <a:solidFill>
                  <a:srgbClr val="22373A"/>
                </a:solidFill>
              </a:rPr>
              <a:t>this</a:t>
            </a:r>
            <a:r>
              <a:rPr lang="en-US" sz="2800" spc="15" dirty="0">
                <a:solidFill>
                  <a:srgbClr val="22373A"/>
                </a:solidFill>
              </a:rPr>
              <a:t> </a:t>
            </a:r>
            <a:r>
              <a:rPr lang="en-US" sz="2800" spc="-10" dirty="0">
                <a:solidFill>
                  <a:srgbClr val="22373A"/>
                </a:solidFill>
              </a:rPr>
              <a:t>command?</a:t>
            </a:r>
            <a:endParaRPr lang="en-US" sz="2800" dirty="0"/>
          </a:p>
          <a:p>
            <a:pPr marL="469265" indent="-457200">
              <a:lnSpc>
                <a:spcPct val="100000"/>
              </a:lnSpc>
              <a:spcBef>
                <a:spcPts val="540"/>
              </a:spcBef>
              <a:tabLst>
                <a:tab pos="151765" algn="l"/>
              </a:tabLst>
            </a:pPr>
            <a:r>
              <a:rPr lang="en-US" sz="2800" spc="-10" dirty="0">
                <a:solidFill>
                  <a:srgbClr val="22373A"/>
                </a:solidFill>
              </a:rPr>
              <a:t>What</a:t>
            </a:r>
            <a:r>
              <a:rPr lang="en-US" sz="2800" spc="10" dirty="0">
                <a:solidFill>
                  <a:srgbClr val="22373A"/>
                </a:solidFill>
              </a:rPr>
              <a:t> </a:t>
            </a:r>
            <a:r>
              <a:rPr lang="en-US" sz="2800" spc="-10" dirty="0">
                <a:solidFill>
                  <a:srgbClr val="22373A"/>
                </a:solidFill>
              </a:rPr>
              <a:t>would</a:t>
            </a:r>
            <a:r>
              <a:rPr lang="en-US" sz="2800" spc="10" dirty="0">
                <a:solidFill>
                  <a:srgbClr val="22373A"/>
                </a:solidFill>
              </a:rPr>
              <a:t> </a:t>
            </a:r>
            <a:r>
              <a:rPr lang="en-US" sz="2800" spc="-10" dirty="0">
                <a:solidFill>
                  <a:srgbClr val="22373A"/>
                </a:solidFill>
              </a:rPr>
              <a:t>happen</a:t>
            </a:r>
            <a:r>
              <a:rPr lang="en-US" sz="2800" spc="15" dirty="0">
                <a:solidFill>
                  <a:srgbClr val="22373A"/>
                </a:solidFill>
              </a:rPr>
              <a:t> </a:t>
            </a:r>
            <a:r>
              <a:rPr lang="en-US" sz="2800" spc="-10" dirty="0">
                <a:solidFill>
                  <a:srgbClr val="22373A"/>
                </a:solidFill>
              </a:rPr>
              <a:t>if</a:t>
            </a:r>
            <a:r>
              <a:rPr lang="en-US" sz="2800" spc="10" dirty="0">
                <a:solidFill>
                  <a:srgbClr val="22373A"/>
                </a:solidFill>
              </a:rPr>
              <a:t> </a:t>
            </a:r>
            <a:r>
              <a:rPr lang="en-US" sz="2800" spc="-10" dirty="0">
                <a:solidFill>
                  <a:srgbClr val="22373A"/>
                </a:solidFill>
              </a:rPr>
              <a:t>some</a:t>
            </a:r>
            <a:r>
              <a:rPr lang="en-US" sz="2800" spc="15" dirty="0">
                <a:solidFill>
                  <a:srgbClr val="22373A"/>
                </a:solidFill>
              </a:rPr>
              <a:t> </a:t>
            </a:r>
            <a:r>
              <a:rPr lang="en-US" sz="2800" spc="-5" dirty="0">
                <a:solidFill>
                  <a:srgbClr val="22373A"/>
                </a:solidFill>
              </a:rPr>
              <a:t>observations</a:t>
            </a:r>
            <a:r>
              <a:rPr lang="en-US" sz="2800" spc="10" dirty="0">
                <a:solidFill>
                  <a:srgbClr val="22373A"/>
                </a:solidFill>
              </a:rPr>
              <a:t> </a:t>
            </a:r>
            <a:r>
              <a:rPr lang="en-US" sz="2800" spc="-10" dirty="0">
                <a:solidFill>
                  <a:srgbClr val="22373A"/>
                </a:solidFill>
              </a:rPr>
              <a:t>are added or removed from my dataset?</a:t>
            </a:r>
            <a:endParaRPr lang="en-US" sz="2800" dirty="0"/>
          </a:p>
          <a:p>
            <a:endParaRPr lang="en-US" dirty="0"/>
          </a:p>
        </p:txBody>
      </p:sp>
    </p:spTree>
    <p:extLst>
      <p:ext uri="{BB962C8B-B14F-4D97-AF65-F5344CB8AC3E}">
        <p14:creationId xmlns:p14="http://schemas.microsoft.com/office/powerpoint/2010/main" val="1390019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64F7F-447E-2524-7786-620AF89E5CA0}"/>
              </a:ext>
            </a:extLst>
          </p:cNvPr>
          <p:cNvSpPr>
            <a:spLocks noGrp="1"/>
          </p:cNvSpPr>
          <p:nvPr>
            <p:ph type="title"/>
          </p:nvPr>
        </p:nvSpPr>
        <p:spPr/>
        <p:txBody>
          <a:bodyPr/>
          <a:lstStyle/>
          <a:p>
            <a:r>
              <a:rPr lang="en-US"/>
              <a:t>Intro to Stata</a:t>
            </a:r>
          </a:p>
        </p:txBody>
      </p:sp>
      <p:sp>
        <p:nvSpPr>
          <p:cNvPr id="3" name="Text Placeholder 2">
            <a:extLst>
              <a:ext uri="{FF2B5EF4-FFF2-40B4-BE49-F238E27FC236}">
                <a16:creationId xmlns:a16="http://schemas.microsoft.com/office/drawing/2014/main" id="{FBF1A8FA-C2BA-7F8F-8B2A-3CA8163405F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42325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501C-F171-37BB-C594-D9D8B881DD89}"/>
              </a:ext>
            </a:extLst>
          </p:cNvPr>
          <p:cNvSpPr>
            <a:spLocks noGrp="1"/>
          </p:cNvSpPr>
          <p:nvPr>
            <p:ph type="title"/>
          </p:nvPr>
        </p:nvSpPr>
        <p:spPr/>
        <p:txBody>
          <a:bodyPr/>
          <a:lstStyle/>
          <a:p>
            <a:r>
              <a:rPr lang="en-US"/>
              <a:t>The Stata interface</a:t>
            </a:r>
          </a:p>
        </p:txBody>
      </p:sp>
      <p:pic>
        <p:nvPicPr>
          <p:cNvPr id="5" name="Content Placeholder 4">
            <a:extLst>
              <a:ext uri="{FF2B5EF4-FFF2-40B4-BE49-F238E27FC236}">
                <a16:creationId xmlns:a16="http://schemas.microsoft.com/office/drawing/2014/main" id="{A83769D6-61F3-FD43-A274-51E92D64B054}"/>
              </a:ext>
            </a:extLst>
          </p:cNvPr>
          <p:cNvPicPr>
            <a:picLocks noGrp="1" noChangeAspect="1"/>
          </p:cNvPicPr>
          <p:nvPr>
            <p:ph idx="1"/>
          </p:nvPr>
        </p:nvPicPr>
        <p:blipFill>
          <a:blip r:embed="rId2"/>
          <a:stretch>
            <a:fillRect/>
          </a:stretch>
        </p:blipFill>
        <p:spPr>
          <a:xfrm>
            <a:off x="2009553" y="1446028"/>
            <a:ext cx="7615724" cy="5284380"/>
          </a:xfrm>
        </p:spPr>
      </p:pic>
    </p:spTree>
    <p:extLst>
      <p:ext uri="{BB962C8B-B14F-4D97-AF65-F5344CB8AC3E}">
        <p14:creationId xmlns:p14="http://schemas.microsoft.com/office/powerpoint/2010/main" val="1743724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7D58A-49A6-3164-BA0E-1B08CC0160FE}"/>
              </a:ext>
            </a:extLst>
          </p:cNvPr>
          <p:cNvSpPr>
            <a:spLocks noGrp="1"/>
          </p:cNvSpPr>
          <p:nvPr>
            <p:ph type="title"/>
          </p:nvPr>
        </p:nvSpPr>
        <p:spPr/>
        <p:txBody>
          <a:bodyPr/>
          <a:lstStyle/>
          <a:p>
            <a:r>
              <a:rPr lang="en-US" dirty="0"/>
              <a:t>How to tell Stata what to do?</a:t>
            </a:r>
          </a:p>
        </p:txBody>
      </p:sp>
      <p:sp>
        <p:nvSpPr>
          <p:cNvPr id="3" name="Content Placeholder 2">
            <a:extLst>
              <a:ext uri="{FF2B5EF4-FFF2-40B4-BE49-F238E27FC236}">
                <a16:creationId xmlns:a16="http://schemas.microsoft.com/office/drawing/2014/main" id="{E22B9915-CB60-771A-F9AD-EBA2B785C139}"/>
              </a:ext>
            </a:extLst>
          </p:cNvPr>
          <p:cNvSpPr>
            <a:spLocks noGrp="1"/>
          </p:cNvSpPr>
          <p:nvPr>
            <p:ph idx="1"/>
          </p:nvPr>
        </p:nvSpPr>
        <p:spPr/>
        <p:txBody>
          <a:bodyPr/>
          <a:lstStyle/>
          <a:p>
            <a:pPr marL="514350" indent="-514350">
              <a:buFont typeface="+mj-lt"/>
              <a:buAutoNum type="arabicPeriod"/>
            </a:pPr>
            <a:r>
              <a:rPr lang="en-US" b="1"/>
              <a:t>Drop-down menus:</a:t>
            </a:r>
            <a:r>
              <a:rPr lang="en-US"/>
              <a:t> An easy place to start but quickly becomes inefficient</a:t>
            </a:r>
          </a:p>
          <a:p>
            <a:pPr marL="514350" indent="-514350">
              <a:buFont typeface="+mj-lt"/>
              <a:buAutoNum type="arabicPeriod"/>
            </a:pPr>
            <a:r>
              <a:rPr lang="en-US" b="1"/>
              <a:t>Write code in the command window: </a:t>
            </a:r>
            <a:r>
              <a:rPr lang="en-US"/>
              <a:t>Faster than menus but require that you are familiar with the command</a:t>
            </a:r>
          </a:p>
          <a:p>
            <a:pPr marL="514350" indent="-514350">
              <a:buFont typeface="+mj-lt"/>
              <a:buAutoNum type="arabicPeriod"/>
            </a:pPr>
            <a:r>
              <a:rPr lang="en-US" b="1"/>
              <a:t>Write code in a do-file: </a:t>
            </a:r>
            <a:r>
              <a:rPr lang="en-US"/>
              <a:t>The only feasible way to run long instructions</a:t>
            </a:r>
          </a:p>
        </p:txBody>
      </p:sp>
    </p:spTree>
    <p:extLst>
      <p:ext uri="{BB962C8B-B14F-4D97-AF65-F5344CB8AC3E}">
        <p14:creationId xmlns:p14="http://schemas.microsoft.com/office/powerpoint/2010/main" val="222709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2D55-71CA-97D4-7E25-A7147A96A90F}"/>
              </a:ext>
            </a:extLst>
          </p:cNvPr>
          <p:cNvSpPr>
            <a:spLocks noGrp="1"/>
          </p:cNvSpPr>
          <p:nvPr>
            <p:ph type="title"/>
          </p:nvPr>
        </p:nvSpPr>
        <p:spPr/>
        <p:txBody>
          <a:bodyPr/>
          <a:lstStyle/>
          <a:p>
            <a:r>
              <a:rPr lang="en-US" dirty="0"/>
              <a:t>Overview of data</a:t>
            </a:r>
          </a:p>
        </p:txBody>
      </p:sp>
      <p:sp>
        <p:nvSpPr>
          <p:cNvPr id="5" name="Content Placeholder 4">
            <a:extLst>
              <a:ext uri="{FF2B5EF4-FFF2-40B4-BE49-F238E27FC236}">
                <a16:creationId xmlns:a16="http://schemas.microsoft.com/office/drawing/2014/main" id="{8FF41C16-9F57-7FAA-A1B5-16CAD9BCA3AC}"/>
              </a:ext>
            </a:extLst>
          </p:cNvPr>
          <p:cNvSpPr>
            <a:spLocks noGrp="1"/>
          </p:cNvSpPr>
          <p:nvPr>
            <p:ph idx="1"/>
          </p:nvPr>
        </p:nvSpPr>
        <p:spPr/>
        <p:txBody>
          <a:bodyPr>
            <a:normAutofit fontScale="92500" lnSpcReduction="20000"/>
          </a:bodyPr>
          <a:lstStyle/>
          <a:p>
            <a:r>
              <a:rPr lang="en-US" dirty="0"/>
              <a:t>The data for this analysis comes from an impact evaluation of Community-Based Conditional Cash Transfers (CCT) in Tanzania. This program aimed to replicate successful CCT models by involving communities in beneficiary targeting and payment distribution to improve outcomes for the poor. </a:t>
            </a:r>
          </a:p>
          <a:p>
            <a:endParaRPr lang="en-US" dirty="0"/>
          </a:p>
          <a:p>
            <a:r>
              <a:rPr lang="en-US" dirty="0"/>
              <a:t>There are 2 datasets:</a:t>
            </a:r>
          </a:p>
          <a:p>
            <a:pPr marL="457200" indent="-457200">
              <a:buFont typeface="+mj-lt"/>
              <a:buAutoNum type="arabicPeriod"/>
            </a:pPr>
            <a:r>
              <a:rPr lang="en-US" dirty="0"/>
              <a:t>treat_status.xlsx: Treatment status at community level</a:t>
            </a:r>
          </a:p>
          <a:p>
            <a:pPr marL="514350" indent="-514350">
              <a:buFont typeface="+mj-lt"/>
              <a:buAutoNum type="arabicPeriod"/>
            </a:pPr>
            <a:r>
              <a:rPr lang="en-US" dirty="0" err="1"/>
              <a:t>TZA_CCT_baseline.dta</a:t>
            </a:r>
            <a:r>
              <a:rPr lang="en-US" dirty="0"/>
              <a:t>: subset of the baseline household survey conducted in January 2009.</a:t>
            </a:r>
          </a:p>
          <a:p>
            <a:endParaRPr lang="en-US" dirty="0"/>
          </a:p>
          <a:p>
            <a:r>
              <a:rPr lang="en-US" dirty="0"/>
              <a:t>The questionnaire is in the Documentation folder</a:t>
            </a:r>
          </a:p>
          <a:p>
            <a:endParaRPr lang="en-US" dirty="0"/>
          </a:p>
        </p:txBody>
      </p:sp>
    </p:spTree>
    <p:extLst>
      <p:ext uri="{BB962C8B-B14F-4D97-AF65-F5344CB8AC3E}">
        <p14:creationId xmlns:p14="http://schemas.microsoft.com/office/powerpoint/2010/main" val="761722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342F5A-3EC3-D9FE-285F-F76165632D26}"/>
              </a:ext>
            </a:extLst>
          </p:cNvPr>
          <p:cNvSpPr>
            <a:spLocks noGrp="1"/>
          </p:cNvSpPr>
          <p:nvPr>
            <p:ph type="body" sz="quarter" idx="20"/>
          </p:nvPr>
        </p:nvSpPr>
        <p:spPr>
          <a:xfrm>
            <a:off x="898384" y="1128526"/>
            <a:ext cx="9335862" cy="941387"/>
          </a:xfrm>
        </p:spPr>
        <p:txBody>
          <a:bodyPr/>
          <a:lstStyle/>
          <a:p>
            <a:r>
              <a:rPr lang="en-US" sz="4800" dirty="0"/>
              <a:t>Stata: Introduction to Statistical Programming &amp; Reproducibility </a:t>
            </a:r>
          </a:p>
        </p:txBody>
      </p:sp>
      <p:sp>
        <p:nvSpPr>
          <p:cNvPr id="3" name="Text Placeholder 2">
            <a:extLst>
              <a:ext uri="{FF2B5EF4-FFF2-40B4-BE49-F238E27FC236}">
                <a16:creationId xmlns:a16="http://schemas.microsoft.com/office/drawing/2014/main" id="{DEE74CC4-A83A-7755-9B84-DA5C70B4DF01}"/>
              </a:ext>
            </a:extLst>
          </p:cNvPr>
          <p:cNvSpPr>
            <a:spLocks noGrp="1"/>
          </p:cNvSpPr>
          <p:nvPr>
            <p:ph type="body" sz="quarter" idx="21"/>
          </p:nvPr>
        </p:nvSpPr>
        <p:spPr>
          <a:xfrm>
            <a:off x="898384" y="3356035"/>
            <a:ext cx="4740416" cy="728792"/>
          </a:xfrm>
        </p:spPr>
        <p:txBody>
          <a:bodyPr/>
          <a:lstStyle/>
          <a:p>
            <a:r>
              <a:rPr lang="en-US" sz="4400" dirty="0"/>
              <a:t>Roshni </a:t>
            </a:r>
            <a:r>
              <a:rPr lang="en-US" sz="4400" dirty="0" err="1"/>
              <a:t>Khincha</a:t>
            </a:r>
            <a:endParaRPr lang="en-US" sz="4400" dirty="0"/>
          </a:p>
        </p:txBody>
      </p:sp>
      <p:sp>
        <p:nvSpPr>
          <p:cNvPr id="4" name="Text Placeholder 3">
            <a:extLst>
              <a:ext uri="{FF2B5EF4-FFF2-40B4-BE49-F238E27FC236}">
                <a16:creationId xmlns:a16="http://schemas.microsoft.com/office/drawing/2014/main" id="{462A0545-59F7-47C9-9679-D20A57CF11F1}"/>
              </a:ext>
            </a:extLst>
          </p:cNvPr>
          <p:cNvSpPr>
            <a:spLocks noGrp="1"/>
          </p:cNvSpPr>
          <p:nvPr>
            <p:ph type="body" sz="quarter" idx="22"/>
          </p:nvPr>
        </p:nvSpPr>
        <p:spPr>
          <a:xfrm>
            <a:off x="898384" y="3934006"/>
            <a:ext cx="3262313" cy="731779"/>
          </a:xfrm>
        </p:spPr>
        <p:txBody>
          <a:bodyPr/>
          <a:lstStyle/>
          <a:p>
            <a:r>
              <a:rPr lang="en-US" sz="2800" dirty="0"/>
              <a:t>Research Analyst</a:t>
            </a:r>
          </a:p>
        </p:txBody>
      </p:sp>
    </p:spTree>
    <p:extLst>
      <p:ext uri="{BB962C8B-B14F-4D97-AF65-F5344CB8AC3E}">
        <p14:creationId xmlns:p14="http://schemas.microsoft.com/office/powerpoint/2010/main" val="744912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38C02-5A6D-08FF-55E6-ADFA60881CE6}"/>
              </a:ext>
            </a:extLst>
          </p:cNvPr>
          <p:cNvSpPr>
            <a:spLocks noGrp="1"/>
          </p:cNvSpPr>
          <p:nvPr>
            <p:ph type="title"/>
          </p:nvPr>
        </p:nvSpPr>
        <p:spPr/>
        <p:txBody>
          <a:bodyPr/>
          <a:lstStyle/>
          <a:p>
            <a:r>
              <a:rPr lang="en-US" dirty="0"/>
              <a:t>Folder structure</a:t>
            </a:r>
          </a:p>
        </p:txBody>
      </p:sp>
      <p:graphicFrame>
        <p:nvGraphicFramePr>
          <p:cNvPr id="4" name="Content Placeholder 3">
            <a:extLst>
              <a:ext uri="{FF2B5EF4-FFF2-40B4-BE49-F238E27FC236}">
                <a16:creationId xmlns:a16="http://schemas.microsoft.com/office/drawing/2014/main" id="{FB985754-07BD-216A-132F-291567664685}"/>
              </a:ext>
            </a:extLst>
          </p:cNvPr>
          <p:cNvGraphicFramePr>
            <a:graphicFrameLocks noGrp="1"/>
          </p:cNvGraphicFramePr>
          <p:nvPr>
            <p:ph idx="1"/>
            <p:extLst>
              <p:ext uri="{D42A27DB-BD31-4B8C-83A1-F6EECF244321}">
                <p14:modId xmlns:p14="http://schemas.microsoft.com/office/powerpoint/2010/main" val="10322800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9286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93D21-6CA0-280C-8F05-AFDBE123DC5B}"/>
              </a:ext>
            </a:extLst>
          </p:cNvPr>
          <p:cNvSpPr>
            <a:spLocks noGrp="1"/>
          </p:cNvSpPr>
          <p:nvPr>
            <p:ph type="title"/>
          </p:nvPr>
        </p:nvSpPr>
        <p:spPr/>
        <p:txBody>
          <a:bodyPr/>
          <a:lstStyle/>
          <a:p>
            <a:r>
              <a:rPr lang="en-US"/>
              <a:t>Opening a dataset</a:t>
            </a:r>
          </a:p>
        </p:txBody>
      </p:sp>
      <p:sp>
        <p:nvSpPr>
          <p:cNvPr id="3" name="Text Placeholder 2">
            <a:extLst>
              <a:ext uri="{FF2B5EF4-FFF2-40B4-BE49-F238E27FC236}">
                <a16:creationId xmlns:a16="http://schemas.microsoft.com/office/drawing/2014/main" id="{4F33C424-ACA5-FDDC-4219-615172B61A2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81282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35C31-9049-FD62-F3EA-6B9C8CC79FA6}"/>
              </a:ext>
            </a:extLst>
          </p:cNvPr>
          <p:cNvSpPr>
            <a:spLocks noGrp="1"/>
          </p:cNvSpPr>
          <p:nvPr>
            <p:ph type="title"/>
          </p:nvPr>
        </p:nvSpPr>
        <p:spPr/>
        <p:txBody>
          <a:bodyPr/>
          <a:lstStyle/>
          <a:p>
            <a:r>
              <a:rPr lang="en-US"/>
              <a:t>Opening a dataset using drop-down menu</a:t>
            </a:r>
          </a:p>
        </p:txBody>
      </p:sp>
      <p:pic>
        <p:nvPicPr>
          <p:cNvPr id="4" name="object 2">
            <a:extLst>
              <a:ext uri="{FF2B5EF4-FFF2-40B4-BE49-F238E27FC236}">
                <a16:creationId xmlns:a16="http://schemas.microsoft.com/office/drawing/2014/main" id="{A7059639-983C-4246-4151-568433ED6A6C}"/>
              </a:ext>
            </a:extLst>
          </p:cNvPr>
          <p:cNvPicPr>
            <a:picLocks noGrp="1"/>
          </p:cNvPicPr>
          <p:nvPr>
            <p:ph idx="1"/>
          </p:nvPr>
        </p:nvPicPr>
        <p:blipFill>
          <a:blip r:embed="rId2" cstate="print"/>
          <a:stretch>
            <a:fillRect/>
          </a:stretch>
        </p:blipFill>
        <p:spPr>
          <a:xfrm>
            <a:off x="1811141" y="1825625"/>
            <a:ext cx="8569718" cy="4351338"/>
          </a:xfrm>
          <a:prstGeom prst="rect">
            <a:avLst/>
          </a:prstGeom>
        </p:spPr>
      </p:pic>
    </p:spTree>
    <p:extLst>
      <p:ext uri="{BB962C8B-B14F-4D97-AF65-F5344CB8AC3E}">
        <p14:creationId xmlns:p14="http://schemas.microsoft.com/office/powerpoint/2010/main" val="1275470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2F24F-7C08-9258-7635-4D69CFD13801}"/>
              </a:ext>
            </a:extLst>
          </p:cNvPr>
          <p:cNvSpPr>
            <a:spLocks noGrp="1"/>
          </p:cNvSpPr>
          <p:nvPr>
            <p:ph type="title"/>
          </p:nvPr>
        </p:nvSpPr>
        <p:spPr/>
        <p:txBody>
          <a:bodyPr/>
          <a:lstStyle/>
          <a:p>
            <a:r>
              <a:rPr lang="en-US" dirty="0"/>
              <a:t>Task 1A : Open the dataset</a:t>
            </a:r>
          </a:p>
        </p:txBody>
      </p:sp>
      <p:sp>
        <p:nvSpPr>
          <p:cNvPr id="3" name="Content Placeholder 2">
            <a:extLst>
              <a:ext uri="{FF2B5EF4-FFF2-40B4-BE49-F238E27FC236}">
                <a16:creationId xmlns:a16="http://schemas.microsoft.com/office/drawing/2014/main" id="{E6D2E2AD-1E80-F7A2-9B42-58A10309DDC2}"/>
              </a:ext>
            </a:extLst>
          </p:cNvPr>
          <p:cNvSpPr>
            <a:spLocks noGrp="1"/>
          </p:cNvSpPr>
          <p:nvPr>
            <p:ph idx="1"/>
          </p:nvPr>
        </p:nvSpPr>
        <p:spPr/>
        <p:txBody>
          <a:bodyPr>
            <a:normAutofit lnSpcReduction="10000"/>
          </a:bodyPr>
          <a:lstStyle/>
          <a:p>
            <a:pPr marL="0" indent="0">
              <a:buNone/>
            </a:pPr>
            <a:r>
              <a:rPr lang="en-US" dirty="0"/>
              <a:t>Load the dataset </a:t>
            </a:r>
            <a:r>
              <a:rPr lang="en-US" dirty="0" err="1">
                <a:latin typeface="Courier New" panose="02070309020205020404" pitchFamily="49" charset="0"/>
                <a:cs typeface="Courier New" panose="02070309020205020404" pitchFamily="49" charset="0"/>
              </a:rPr>
              <a:t>TZA_CCT_baseline.dta</a:t>
            </a:r>
            <a:r>
              <a:rPr lang="en-US" dirty="0">
                <a:latin typeface="Courier New" panose="02070309020205020404" pitchFamily="49" charset="0"/>
                <a:cs typeface="Courier New" panose="02070309020205020404" pitchFamily="49" charset="0"/>
              </a:rPr>
              <a:t> </a:t>
            </a:r>
            <a:r>
              <a:rPr lang="en-US" dirty="0"/>
              <a:t>into Stata</a:t>
            </a:r>
          </a:p>
          <a:p>
            <a:endParaRPr lang="en-US" dirty="0"/>
          </a:p>
          <a:p>
            <a:pPr marL="0" indent="0">
              <a:buNone/>
            </a:pPr>
            <a:r>
              <a:rPr lang="en-US" dirty="0"/>
              <a:t>1. Open Stata</a:t>
            </a:r>
          </a:p>
          <a:p>
            <a:pPr marL="0" indent="0">
              <a:buNone/>
            </a:pPr>
            <a:r>
              <a:rPr lang="en-US" dirty="0"/>
              <a:t>2. Click on </a:t>
            </a:r>
            <a:r>
              <a:rPr lang="en-US" dirty="0">
                <a:latin typeface="Courier New" panose="02070309020205020404" pitchFamily="49" charset="0"/>
                <a:cs typeface="Courier New" panose="02070309020205020404" pitchFamily="49" charset="0"/>
              </a:rPr>
              <a:t>File &gt; Open...</a:t>
            </a:r>
            <a:endParaRPr lang="en-US" dirty="0"/>
          </a:p>
          <a:p>
            <a:pPr marL="0" indent="0">
              <a:buNone/>
            </a:pPr>
            <a:r>
              <a:rPr lang="en-US" dirty="0"/>
              <a:t>3. Navigate to </a:t>
            </a:r>
            <a:r>
              <a:rPr lang="en-US" dirty="0" err="1">
                <a:latin typeface="Courier New" panose="02070309020205020404" pitchFamily="49" charset="0"/>
                <a:cs typeface="Courier New" panose="02070309020205020404" pitchFamily="49" charset="0"/>
              </a:rPr>
              <a:t>DataWork</a:t>
            </a:r>
            <a:r>
              <a:rPr lang="en-US" dirty="0">
                <a:latin typeface="Courier New" panose="02070309020205020404" pitchFamily="49" charset="0"/>
                <a:cs typeface="Courier New" panose="02070309020205020404" pitchFamily="49" charset="0"/>
              </a:rPr>
              <a:t> &gt; Data &gt; Raw</a:t>
            </a:r>
            <a:endParaRPr lang="en-US" dirty="0"/>
          </a:p>
          <a:p>
            <a:pPr marL="0" indent="0">
              <a:buNone/>
            </a:pPr>
            <a:r>
              <a:rPr lang="en-US" dirty="0"/>
              <a:t>4. Select the file called </a:t>
            </a:r>
            <a:r>
              <a:rPr lang="en-US" dirty="0" err="1">
                <a:latin typeface="Courier New" panose="02070309020205020404" pitchFamily="49" charset="0"/>
                <a:cs typeface="Courier New" panose="02070309020205020404" pitchFamily="49" charset="0"/>
              </a:rPr>
              <a:t>TZA_CCT_baseline.dta</a:t>
            </a:r>
            <a:r>
              <a:rPr lang="en-US" dirty="0">
                <a:latin typeface="Courier New" panose="02070309020205020404" pitchFamily="49" charset="0"/>
                <a:cs typeface="Courier New" panose="02070309020205020404" pitchFamily="49" charset="0"/>
              </a:rPr>
              <a:t> </a:t>
            </a:r>
            <a:endParaRPr lang="en-US" dirty="0"/>
          </a:p>
          <a:p>
            <a:pPr marL="0" indent="0">
              <a:buNone/>
            </a:pPr>
            <a:r>
              <a:rPr lang="en-US" dirty="0"/>
              <a:t>5. Click </a:t>
            </a:r>
            <a:r>
              <a:rPr lang="en-US" dirty="0">
                <a:latin typeface="Courier New" panose="02070309020205020404" pitchFamily="49" charset="0"/>
                <a:cs typeface="Courier New" panose="02070309020205020404" pitchFamily="49" charset="0"/>
              </a:rPr>
              <a:t>Open</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b="1" dirty="0">
                <a:solidFill>
                  <a:schemeClr val="accent2">
                    <a:lumMod val="75000"/>
                  </a:schemeClr>
                </a:solidFill>
              </a:rPr>
              <a:t>What happened?</a:t>
            </a:r>
          </a:p>
          <a:p>
            <a:pPr marL="0" indent="0">
              <a:buNone/>
            </a:pP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1682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C379-B4D2-6BEB-4047-4C34D4EE88F1}"/>
              </a:ext>
            </a:extLst>
          </p:cNvPr>
          <p:cNvSpPr>
            <a:spLocks noGrp="1"/>
          </p:cNvSpPr>
          <p:nvPr>
            <p:ph type="title"/>
          </p:nvPr>
        </p:nvSpPr>
        <p:spPr/>
        <p:txBody>
          <a:bodyPr/>
          <a:lstStyle/>
          <a:p>
            <a:r>
              <a:rPr lang="en-US"/>
              <a:t>Task 1B: Opening a dataset using command window</a:t>
            </a:r>
          </a:p>
        </p:txBody>
      </p:sp>
      <p:sp>
        <p:nvSpPr>
          <p:cNvPr id="3" name="Content Placeholder 2">
            <a:extLst>
              <a:ext uri="{FF2B5EF4-FFF2-40B4-BE49-F238E27FC236}">
                <a16:creationId xmlns:a16="http://schemas.microsoft.com/office/drawing/2014/main" id="{89C6CE56-B983-A79E-BAEF-8BE21545482A}"/>
              </a:ext>
            </a:extLst>
          </p:cNvPr>
          <p:cNvSpPr>
            <a:spLocks noGrp="1"/>
          </p:cNvSpPr>
          <p:nvPr>
            <p:ph idx="1"/>
          </p:nvPr>
        </p:nvSpPr>
        <p:spPr/>
        <p:txBody>
          <a:bodyPr>
            <a:normAutofit/>
          </a:bodyPr>
          <a:lstStyle/>
          <a:p>
            <a:pPr marL="0" indent="0">
              <a:buNone/>
            </a:pPr>
            <a:r>
              <a:rPr lang="en-US" dirty="0"/>
              <a:t>1. When you use the drop-down menus, Stata prints the code for that action in the results window. Highlight, right-click, and copy the code.</a:t>
            </a:r>
          </a:p>
          <a:p>
            <a:pPr marL="0" indent="0">
              <a:buNone/>
            </a:pPr>
            <a:r>
              <a:rPr lang="en-US" dirty="0"/>
              <a:t>2. Paste the code in the command window.</a:t>
            </a:r>
          </a:p>
          <a:p>
            <a:pPr marL="0" indent="0">
              <a:buNone/>
            </a:pPr>
            <a:r>
              <a:rPr lang="en-US" dirty="0"/>
              <a:t>3. Hit Enter.</a:t>
            </a:r>
          </a:p>
          <a:p>
            <a:pPr marL="0" indent="0">
              <a:buNone/>
            </a:pPr>
            <a:endParaRPr lang="en-US" dirty="0"/>
          </a:p>
          <a:p>
            <a:pPr marL="0" indent="0">
              <a:buNone/>
            </a:pPr>
            <a:r>
              <a:rPr lang="en-US" b="1" dirty="0">
                <a:solidFill>
                  <a:schemeClr val="accent2">
                    <a:lumMod val="75000"/>
                  </a:schemeClr>
                </a:solidFill>
              </a:rPr>
              <a:t>What happened?</a:t>
            </a:r>
          </a:p>
        </p:txBody>
      </p:sp>
    </p:spTree>
    <p:extLst>
      <p:ext uri="{BB962C8B-B14F-4D97-AF65-F5344CB8AC3E}">
        <p14:creationId xmlns:p14="http://schemas.microsoft.com/office/powerpoint/2010/main" val="1236100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F4EC-3BFF-E981-A91A-439ACBA6E440}"/>
              </a:ext>
            </a:extLst>
          </p:cNvPr>
          <p:cNvSpPr>
            <a:spLocks noGrp="1"/>
          </p:cNvSpPr>
          <p:nvPr>
            <p:ph type="title"/>
          </p:nvPr>
        </p:nvSpPr>
        <p:spPr/>
        <p:txBody>
          <a:bodyPr/>
          <a:lstStyle/>
          <a:p>
            <a:pPr algn="ctr"/>
            <a:r>
              <a:rPr lang="en-US" dirty="0"/>
              <a:t>What are do-files?</a:t>
            </a:r>
          </a:p>
        </p:txBody>
      </p:sp>
      <p:sp>
        <p:nvSpPr>
          <p:cNvPr id="3" name="Content Placeholder 2">
            <a:extLst>
              <a:ext uri="{FF2B5EF4-FFF2-40B4-BE49-F238E27FC236}">
                <a16:creationId xmlns:a16="http://schemas.microsoft.com/office/drawing/2014/main" id="{FEF4D9DA-D933-AE70-FF3B-087AA02C310F}"/>
              </a:ext>
            </a:extLst>
          </p:cNvPr>
          <p:cNvSpPr>
            <a:spLocks noGrp="1"/>
          </p:cNvSpPr>
          <p:nvPr>
            <p:ph sz="half" idx="1"/>
          </p:nvPr>
        </p:nvSpPr>
        <p:spPr/>
        <p:txBody>
          <a:bodyPr>
            <a:normAutofit fontScale="92500" lnSpcReduction="10000"/>
          </a:bodyPr>
          <a:lstStyle/>
          <a:p>
            <a:r>
              <a:rPr lang="en-US" dirty="0"/>
              <a:t>It’s through the do-file you communicate your work to other members in your  team, both current and future</a:t>
            </a:r>
          </a:p>
          <a:p>
            <a:r>
              <a:rPr lang="en-US" dirty="0"/>
              <a:t>Think of the do-files as instructions on how to get from raw data to final data/report</a:t>
            </a:r>
          </a:p>
          <a:p>
            <a:r>
              <a:rPr lang="en-US" dirty="0"/>
              <a:t>Also, for a simple task you can enter commands manually in the command window, but for more  complex tasks you need to write a recipe, or a list of instructions</a:t>
            </a:r>
          </a:p>
          <a:p>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6D620CA3-E595-51F2-9546-84A962947C64}"/>
              </a:ext>
            </a:extLst>
          </p:cNvPr>
          <p:cNvPicPr>
            <a:picLocks noGrp="1" noChangeAspect="1"/>
          </p:cNvPicPr>
          <p:nvPr>
            <p:ph sz="half" idx="2"/>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b="2260"/>
          <a:stretch/>
        </p:blipFill>
        <p:spPr>
          <a:xfrm>
            <a:off x="6591300" y="2006937"/>
            <a:ext cx="4762500" cy="3898563"/>
          </a:xfrm>
        </p:spPr>
      </p:pic>
      <p:sp>
        <p:nvSpPr>
          <p:cNvPr id="9" name="TextBox 8">
            <a:extLst>
              <a:ext uri="{FF2B5EF4-FFF2-40B4-BE49-F238E27FC236}">
                <a16:creationId xmlns:a16="http://schemas.microsoft.com/office/drawing/2014/main" id="{A1FBEFCC-D7AE-9067-BDF7-84937D736441}"/>
              </a:ext>
            </a:extLst>
          </p:cNvPr>
          <p:cNvSpPr txBox="1"/>
          <p:nvPr/>
        </p:nvSpPr>
        <p:spPr>
          <a:xfrm>
            <a:off x="9534525" y="2305569"/>
            <a:ext cx="2600325" cy="369332"/>
          </a:xfrm>
          <a:prstGeom prst="rect">
            <a:avLst/>
          </a:prstGeom>
          <a:solidFill>
            <a:srgbClr val="FFC798"/>
          </a:solidFill>
          <a:ln>
            <a:solidFill>
              <a:srgbClr val="FF9966"/>
            </a:solidFill>
          </a:ln>
        </p:spPr>
        <p:txBody>
          <a:bodyPr wrap="square" rtlCol="0">
            <a:spAutoFit/>
          </a:bodyPr>
          <a:lstStyle/>
          <a:p>
            <a:r>
              <a:rPr lang="en-US" dirty="0"/>
              <a:t>Run a do-file in Stata</a:t>
            </a:r>
          </a:p>
        </p:txBody>
      </p:sp>
      <p:sp>
        <p:nvSpPr>
          <p:cNvPr id="10" name="TextBox 9">
            <a:extLst>
              <a:ext uri="{FF2B5EF4-FFF2-40B4-BE49-F238E27FC236}">
                <a16:creationId xmlns:a16="http://schemas.microsoft.com/office/drawing/2014/main" id="{8F9C3A48-C09F-8967-FC44-48FE0B70379F}"/>
              </a:ext>
            </a:extLst>
          </p:cNvPr>
          <p:cNvSpPr txBox="1"/>
          <p:nvPr/>
        </p:nvSpPr>
        <p:spPr>
          <a:xfrm>
            <a:off x="6315076" y="1546932"/>
            <a:ext cx="2600325" cy="369332"/>
          </a:xfrm>
          <a:prstGeom prst="rect">
            <a:avLst/>
          </a:prstGeom>
          <a:solidFill>
            <a:srgbClr val="FFC798"/>
          </a:solidFill>
          <a:ln>
            <a:solidFill>
              <a:srgbClr val="FF9966"/>
            </a:solidFill>
          </a:ln>
        </p:spPr>
        <p:txBody>
          <a:bodyPr wrap="square" rtlCol="0">
            <a:spAutoFit/>
          </a:bodyPr>
          <a:lstStyle/>
          <a:p>
            <a:r>
              <a:rPr lang="en-US" dirty="0"/>
              <a:t>Create a new do-file</a:t>
            </a:r>
          </a:p>
        </p:txBody>
      </p:sp>
      <p:cxnSp>
        <p:nvCxnSpPr>
          <p:cNvPr id="12" name="Connector: Elbow 11">
            <a:extLst>
              <a:ext uri="{FF2B5EF4-FFF2-40B4-BE49-F238E27FC236}">
                <a16:creationId xmlns:a16="http://schemas.microsoft.com/office/drawing/2014/main" id="{988C5138-89F3-0B9E-4EEA-B96AFCDC7E2B}"/>
              </a:ext>
            </a:extLst>
          </p:cNvPr>
          <p:cNvCxnSpPr/>
          <p:nvPr/>
        </p:nvCxnSpPr>
        <p:spPr>
          <a:xfrm rot="10800000" flipV="1">
            <a:off x="9210675" y="2440472"/>
            <a:ext cx="323850" cy="99526"/>
          </a:xfrm>
          <a:prstGeom prst="bentConnector3">
            <a:avLst>
              <a:gd name="adj1" fmla="val 2941"/>
            </a:avLst>
          </a:prstGeom>
          <a:ln w="19050">
            <a:solidFill>
              <a:srgbClr val="FF9966"/>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1C79D08-CAF4-A761-165D-7F0693B5DFEB}"/>
              </a:ext>
            </a:extLst>
          </p:cNvPr>
          <p:cNvSpPr/>
          <p:nvPr/>
        </p:nvSpPr>
        <p:spPr>
          <a:xfrm>
            <a:off x="8929689" y="2381130"/>
            <a:ext cx="238124" cy="266700"/>
          </a:xfrm>
          <a:prstGeom prst="rect">
            <a:avLst/>
          </a:prstGeom>
          <a:noFill/>
          <a:ln w="19050">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Connector: Elbow 16">
            <a:extLst>
              <a:ext uri="{FF2B5EF4-FFF2-40B4-BE49-F238E27FC236}">
                <a16:creationId xmlns:a16="http://schemas.microsoft.com/office/drawing/2014/main" id="{5A1E67C0-F77A-D83E-3411-F110E6EFF0B3}"/>
              </a:ext>
            </a:extLst>
          </p:cNvPr>
          <p:cNvCxnSpPr>
            <a:cxnSpLocks/>
          </p:cNvCxnSpPr>
          <p:nvPr/>
        </p:nvCxnSpPr>
        <p:spPr>
          <a:xfrm rot="16200000" flipH="1">
            <a:off x="6216379" y="2173501"/>
            <a:ext cx="468858" cy="135731"/>
          </a:xfrm>
          <a:prstGeom prst="bentConnector3">
            <a:avLst>
              <a:gd name="adj1" fmla="val 102820"/>
            </a:avLst>
          </a:prstGeom>
          <a:ln w="19050">
            <a:solidFill>
              <a:srgbClr val="FF9966"/>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3F9172F-4A1C-86EB-7C54-CED49118D5C7}"/>
              </a:ext>
            </a:extLst>
          </p:cNvPr>
          <p:cNvSpPr/>
          <p:nvPr/>
        </p:nvSpPr>
        <p:spPr>
          <a:xfrm>
            <a:off x="6548438" y="2381130"/>
            <a:ext cx="238124" cy="266700"/>
          </a:xfrm>
          <a:prstGeom prst="rect">
            <a:avLst/>
          </a:prstGeom>
          <a:noFill/>
          <a:ln w="19050">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9810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FB01F-58EB-7A00-DC8F-FD96C64CB858}"/>
              </a:ext>
            </a:extLst>
          </p:cNvPr>
          <p:cNvSpPr>
            <a:spLocks noGrp="1"/>
          </p:cNvSpPr>
          <p:nvPr>
            <p:ph type="title"/>
          </p:nvPr>
        </p:nvSpPr>
        <p:spPr/>
        <p:txBody>
          <a:bodyPr/>
          <a:lstStyle/>
          <a:p>
            <a:pPr algn="ctr"/>
            <a:r>
              <a:rPr lang="en-US" dirty="0"/>
              <a:t>Task 1C: Opening a dataset using do-files</a:t>
            </a:r>
          </a:p>
        </p:txBody>
      </p:sp>
      <p:sp>
        <p:nvSpPr>
          <p:cNvPr id="6" name="Content Placeholder 5">
            <a:extLst>
              <a:ext uri="{FF2B5EF4-FFF2-40B4-BE49-F238E27FC236}">
                <a16:creationId xmlns:a16="http://schemas.microsoft.com/office/drawing/2014/main" id="{F1C1B780-4FDF-7427-EA5F-6D05AD7EA6DA}"/>
              </a:ext>
            </a:extLst>
          </p:cNvPr>
          <p:cNvSpPr>
            <a:spLocks noGrp="1"/>
          </p:cNvSpPr>
          <p:nvPr>
            <p:ph sz="half" idx="1"/>
          </p:nvPr>
        </p:nvSpPr>
        <p:spPr>
          <a:xfrm>
            <a:off x="606056" y="1825625"/>
            <a:ext cx="5413744" cy="4667250"/>
          </a:xfrm>
        </p:spPr>
        <p:txBody>
          <a:bodyPr>
            <a:normAutofit fontScale="92500"/>
          </a:bodyPr>
          <a:lstStyle/>
          <a:p>
            <a:pPr marL="0" indent="0">
              <a:buNone/>
            </a:pPr>
            <a:r>
              <a:rPr lang="en-US" dirty="0"/>
              <a:t>1. Open the do-file editor by typing </a:t>
            </a:r>
            <a:r>
              <a:rPr lang="en-US" dirty="0" err="1">
                <a:highlight>
                  <a:srgbClr val="C0C0C0"/>
                </a:highlight>
                <a:latin typeface="Courier New" panose="02070309020205020404" pitchFamily="49" charset="0"/>
                <a:cs typeface="Courier New" panose="02070309020205020404" pitchFamily="49" charset="0"/>
              </a:rPr>
              <a:t>doedit</a:t>
            </a:r>
            <a:r>
              <a:rPr lang="en-US" dirty="0"/>
              <a:t> in the command window or through the shortcut icon on the top ribbon</a:t>
            </a:r>
          </a:p>
          <a:p>
            <a:pPr marL="0" indent="0">
              <a:buNone/>
            </a:pPr>
            <a:r>
              <a:rPr lang="en-US" dirty="0"/>
              <a:t>2. Paste the code that opens the household survey data in the do-file</a:t>
            </a:r>
          </a:p>
          <a:p>
            <a:pPr marL="0" indent="0">
              <a:buNone/>
            </a:pPr>
            <a:r>
              <a:rPr lang="en-US" dirty="0"/>
              <a:t>3. Press CTRL + D or click the shortcut icon to execute</a:t>
            </a:r>
          </a:p>
          <a:p>
            <a:pPr marL="0" indent="0">
              <a:buNone/>
            </a:pPr>
            <a:r>
              <a:rPr lang="en-US" dirty="0"/>
              <a:t>Go back to the Stata console</a:t>
            </a:r>
          </a:p>
          <a:p>
            <a:endParaRPr lang="en-US" dirty="0"/>
          </a:p>
          <a:p>
            <a:pPr marL="0" indent="0">
              <a:buNone/>
            </a:pPr>
            <a:r>
              <a:rPr lang="en-US" b="1" dirty="0">
                <a:solidFill>
                  <a:schemeClr val="accent2">
                    <a:lumMod val="75000"/>
                  </a:schemeClr>
                </a:solidFill>
              </a:rPr>
              <a:t>What happened?</a:t>
            </a:r>
          </a:p>
        </p:txBody>
      </p:sp>
      <p:pic>
        <p:nvPicPr>
          <p:cNvPr id="10" name="Picture 9">
            <a:extLst>
              <a:ext uri="{FF2B5EF4-FFF2-40B4-BE49-F238E27FC236}">
                <a16:creationId xmlns:a16="http://schemas.microsoft.com/office/drawing/2014/main" id="{DA2654AF-7CCD-456D-E0D0-168602E6F519}"/>
              </a:ext>
            </a:extLst>
          </p:cNvPr>
          <p:cNvPicPr>
            <a:picLocks noChangeAspect="1"/>
          </p:cNvPicPr>
          <p:nvPr/>
        </p:nvPicPr>
        <p:blipFill rotWithShape="1">
          <a:blip r:embed="rId2"/>
          <a:srcRect l="1" t="15014" r="31688" b="32145"/>
          <a:stretch/>
        </p:blipFill>
        <p:spPr>
          <a:xfrm>
            <a:off x="7052384" y="1727458"/>
            <a:ext cx="3750294" cy="736822"/>
          </a:xfrm>
          <a:prstGeom prst="rect">
            <a:avLst/>
          </a:prstGeom>
          <a:ln>
            <a:solidFill>
              <a:schemeClr val="tx1"/>
            </a:solidFill>
          </a:ln>
        </p:spPr>
      </p:pic>
      <p:pic>
        <p:nvPicPr>
          <p:cNvPr id="13" name="Picture 12">
            <a:extLst>
              <a:ext uri="{FF2B5EF4-FFF2-40B4-BE49-F238E27FC236}">
                <a16:creationId xmlns:a16="http://schemas.microsoft.com/office/drawing/2014/main" id="{B57A5CFF-8D2A-542F-EB10-EA1214BEE377}"/>
              </a:ext>
            </a:extLst>
          </p:cNvPr>
          <p:cNvPicPr>
            <a:picLocks noChangeAspect="1"/>
          </p:cNvPicPr>
          <p:nvPr/>
        </p:nvPicPr>
        <p:blipFill>
          <a:blip r:embed="rId3"/>
          <a:stretch>
            <a:fillRect/>
          </a:stretch>
        </p:blipFill>
        <p:spPr>
          <a:xfrm>
            <a:off x="7037934" y="2748775"/>
            <a:ext cx="3860438" cy="3904207"/>
          </a:xfrm>
          <a:prstGeom prst="rect">
            <a:avLst/>
          </a:prstGeom>
          <a:ln>
            <a:solidFill>
              <a:schemeClr val="tx1"/>
            </a:solidFill>
          </a:ln>
        </p:spPr>
      </p:pic>
    </p:spTree>
    <p:extLst>
      <p:ext uri="{BB962C8B-B14F-4D97-AF65-F5344CB8AC3E}">
        <p14:creationId xmlns:p14="http://schemas.microsoft.com/office/powerpoint/2010/main" val="4034919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421B5D-FA9F-4A12-3AC6-0557AD3E3808}"/>
              </a:ext>
            </a:extLst>
          </p:cNvPr>
          <p:cNvSpPr>
            <a:spLocks noGrp="1"/>
          </p:cNvSpPr>
          <p:nvPr>
            <p:ph type="title"/>
          </p:nvPr>
        </p:nvSpPr>
        <p:spPr/>
        <p:txBody>
          <a:bodyPr/>
          <a:lstStyle/>
          <a:p>
            <a:r>
              <a:rPr lang="en-US"/>
              <a:t>Opening dataset in Stata</a:t>
            </a:r>
          </a:p>
        </p:txBody>
      </p:sp>
      <p:sp>
        <p:nvSpPr>
          <p:cNvPr id="6" name="Content Placeholder 5">
            <a:extLst>
              <a:ext uri="{FF2B5EF4-FFF2-40B4-BE49-F238E27FC236}">
                <a16:creationId xmlns:a16="http://schemas.microsoft.com/office/drawing/2014/main" id="{BC47E59F-37BB-A855-3741-A4922F1F9E16}"/>
              </a:ext>
            </a:extLst>
          </p:cNvPr>
          <p:cNvSpPr>
            <a:spLocks noGrp="1"/>
          </p:cNvSpPr>
          <p:nvPr>
            <p:ph idx="1"/>
          </p:nvPr>
        </p:nvSpPr>
        <p:spPr/>
        <p:txBody>
          <a:bodyPr>
            <a:normAutofit fontScale="92500" lnSpcReduction="10000"/>
          </a:bodyPr>
          <a:lstStyle/>
          <a:p>
            <a:r>
              <a:rPr lang="en-US" dirty="0"/>
              <a:t>You have just used all the three ways that can be used to interact with Stata</a:t>
            </a:r>
          </a:p>
          <a:p>
            <a:r>
              <a:rPr lang="en-US" dirty="0"/>
              <a:t>Using the point-and-click method through Stata’s user interface may seem the easiest way to interact with it</a:t>
            </a:r>
          </a:p>
          <a:p>
            <a:r>
              <a:rPr lang="en-US" dirty="0"/>
              <a:t>However, when we use this method, we are “cooking a meal”, not “writing a recipe”</a:t>
            </a:r>
          </a:p>
          <a:p>
            <a:r>
              <a:rPr lang="en-US" b="1" dirty="0"/>
              <a:t>Our preferred way to interact with Stata, the one we will focus on during this training, are do-files</a:t>
            </a:r>
          </a:p>
          <a:p>
            <a:r>
              <a:rPr lang="en-US" dirty="0"/>
              <a:t>Do-files are the last method you just tried</a:t>
            </a:r>
          </a:p>
          <a:p>
            <a:r>
              <a:rPr lang="en-US" dirty="0"/>
              <a:t>We prefer them over the over methods because they allow us to re-do every step we have taken in our work and re-create all its outputs</a:t>
            </a:r>
          </a:p>
        </p:txBody>
      </p:sp>
    </p:spTree>
    <p:extLst>
      <p:ext uri="{BB962C8B-B14F-4D97-AF65-F5344CB8AC3E}">
        <p14:creationId xmlns:p14="http://schemas.microsoft.com/office/powerpoint/2010/main" val="1054472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FF167-0874-67F0-A26D-1B6AAD28E404}"/>
              </a:ext>
            </a:extLst>
          </p:cNvPr>
          <p:cNvSpPr>
            <a:spLocks noGrp="1"/>
          </p:cNvSpPr>
          <p:nvPr>
            <p:ph type="title"/>
          </p:nvPr>
        </p:nvSpPr>
        <p:spPr/>
        <p:txBody>
          <a:bodyPr/>
          <a:lstStyle/>
          <a:p>
            <a:r>
              <a:rPr lang="en-US"/>
              <a:t>Review window</a:t>
            </a:r>
          </a:p>
        </p:txBody>
      </p:sp>
      <p:sp>
        <p:nvSpPr>
          <p:cNvPr id="3" name="Content Placeholder 2">
            <a:extLst>
              <a:ext uri="{FF2B5EF4-FFF2-40B4-BE49-F238E27FC236}">
                <a16:creationId xmlns:a16="http://schemas.microsoft.com/office/drawing/2014/main" id="{FF96F0FA-2575-625F-24CB-E3396C1C971D}"/>
              </a:ext>
            </a:extLst>
          </p:cNvPr>
          <p:cNvSpPr>
            <a:spLocks noGrp="1"/>
          </p:cNvSpPr>
          <p:nvPr>
            <p:ph idx="1"/>
          </p:nvPr>
        </p:nvSpPr>
        <p:spPr/>
        <p:txBody>
          <a:bodyPr>
            <a:normAutofit lnSpcReduction="10000"/>
          </a:bodyPr>
          <a:lstStyle/>
          <a:p>
            <a:r>
              <a:rPr lang="en-US" dirty="0"/>
              <a:t>The review window provides records of your conversation with Stata</a:t>
            </a:r>
          </a:p>
          <a:p>
            <a:r>
              <a:rPr lang="en-US" dirty="0"/>
              <a:t>It is a convenient way to bring back your previous commands and modify it to do something new</a:t>
            </a:r>
          </a:p>
          <a:p>
            <a:r>
              <a:rPr lang="en-US" dirty="0"/>
              <a:t>Double click on a command you want to use again, and it will appear in your  command window</a:t>
            </a:r>
          </a:p>
          <a:p>
            <a:pPr lvl="1"/>
            <a:r>
              <a:rPr lang="en-US" dirty="0"/>
              <a:t>You can also click in command window and select the commands in the result  window by using </a:t>
            </a:r>
            <a:r>
              <a:rPr lang="en-US" dirty="0" err="1"/>
              <a:t>PageUp</a:t>
            </a:r>
            <a:r>
              <a:rPr lang="en-US" dirty="0"/>
              <a:t>/</a:t>
            </a:r>
            <a:r>
              <a:rPr lang="en-US" dirty="0" err="1"/>
              <a:t>PageDown</a:t>
            </a:r>
            <a:r>
              <a:rPr lang="en-US" dirty="0"/>
              <a:t> buttons</a:t>
            </a:r>
          </a:p>
          <a:p>
            <a:pPr lvl="1"/>
            <a:r>
              <a:rPr lang="en-US" dirty="0" err="1"/>
              <a:t>fn+ArrowUp</a:t>
            </a:r>
            <a:r>
              <a:rPr lang="en-US" dirty="0"/>
              <a:t>/ </a:t>
            </a:r>
            <a:r>
              <a:rPr lang="en-US" dirty="0" err="1"/>
              <a:t>fn+ArrowDown</a:t>
            </a:r>
            <a:r>
              <a:rPr lang="en-US" dirty="0"/>
              <a:t> on Mac</a:t>
            </a:r>
          </a:p>
          <a:p>
            <a:r>
              <a:rPr lang="en-US" dirty="0"/>
              <a:t>If a command is </a:t>
            </a:r>
            <a:r>
              <a:rPr lang="en-US" b="1" dirty="0">
                <a:solidFill>
                  <a:srgbClr val="FF0000"/>
                </a:solidFill>
              </a:rPr>
              <a:t>red</a:t>
            </a:r>
            <a:r>
              <a:rPr lang="en-US" dirty="0"/>
              <a:t> in the review window, it means it did not run because of an </a:t>
            </a:r>
            <a:r>
              <a:rPr lang="en-US" b="1" dirty="0"/>
              <a:t>error</a:t>
            </a:r>
          </a:p>
          <a:p>
            <a:endParaRPr lang="en-US" dirty="0"/>
          </a:p>
        </p:txBody>
      </p:sp>
    </p:spTree>
    <p:extLst>
      <p:ext uri="{BB962C8B-B14F-4D97-AF65-F5344CB8AC3E}">
        <p14:creationId xmlns:p14="http://schemas.microsoft.com/office/powerpoint/2010/main" val="2902781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C70D8-08F7-09FC-528C-EAB9911E4117}"/>
              </a:ext>
            </a:extLst>
          </p:cNvPr>
          <p:cNvSpPr>
            <a:spLocks noGrp="1"/>
          </p:cNvSpPr>
          <p:nvPr>
            <p:ph type="title"/>
          </p:nvPr>
        </p:nvSpPr>
        <p:spPr/>
        <p:txBody>
          <a:bodyPr/>
          <a:lstStyle/>
          <a:p>
            <a:pPr algn="ctr"/>
            <a:r>
              <a:rPr lang="en-US"/>
              <a:t>Searching variables and commands</a:t>
            </a:r>
          </a:p>
        </p:txBody>
      </p:sp>
      <p:sp>
        <p:nvSpPr>
          <p:cNvPr id="5" name="Content Placeholder 4">
            <a:extLst>
              <a:ext uri="{FF2B5EF4-FFF2-40B4-BE49-F238E27FC236}">
                <a16:creationId xmlns:a16="http://schemas.microsoft.com/office/drawing/2014/main" id="{E070A095-A214-1990-5036-B8709A2B5E35}"/>
              </a:ext>
            </a:extLst>
          </p:cNvPr>
          <p:cNvSpPr>
            <a:spLocks noGrp="1"/>
          </p:cNvSpPr>
          <p:nvPr>
            <p:ph sz="half" idx="1"/>
          </p:nvPr>
        </p:nvSpPr>
        <p:spPr/>
        <p:txBody>
          <a:bodyPr/>
          <a:lstStyle/>
          <a:p>
            <a:r>
              <a:rPr lang="en-US"/>
              <a:t>Both the variable window and the review  will soon be very crowded. You can then  </a:t>
            </a:r>
            <a:r>
              <a:rPr lang="en-US" b="1"/>
              <a:t>search</a:t>
            </a:r>
            <a:r>
              <a:rPr lang="en-US"/>
              <a:t> commands and variables</a:t>
            </a:r>
          </a:p>
          <a:p>
            <a:r>
              <a:rPr lang="en-US"/>
              <a:t>If you do not see the search bar, click the  little funnel symbol</a:t>
            </a:r>
          </a:p>
          <a:p>
            <a:endParaRPr lang="en-US"/>
          </a:p>
        </p:txBody>
      </p:sp>
      <p:pic>
        <p:nvPicPr>
          <p:cNvPr id="7" name="object 4">
            <a:extLst>
              <a:ext uri="{FF2B5EF4-FFF2-40B4-BE49-F238E27FC236}">
                <a16:creationId xmlns:a16="http://schemas.microsoft.com/office/drawing/2014/main" id="{3E41A3AD-BA96-05C5-D37A-783B477EA483}"/>
              </a:ext>
            </a:extLst>
          </p:cNvPr>
          <p:cNvPicPr>
            <a:picLocks noGrp="1"/>
          </p:cNvPicPr>
          <p:nvPr>
            <p:ph sz="half" idx="2"/>
          </p:nvPr>
        </p:nvPicPr>
        <p:blipFill>
          <a:blip r:embed="rId2" cstate="print"/>
          <a:stretch>
            <a:fillRect/>
          </a:stretch>
        </p:blipFill>
        <p:spPr>
          <a:xfrm>
            <a:off x="7150285" y="1825625"/>
            <a:ext cx="3225429" cy="4351338"/>
          </a:xfrm>
          <a:prstGeom prst="rect">
            <a:avLst/>
          </a:prstGeom>
        </p:spPr>
      </p:pic>
    </p:spTree>
    <p:extLst>
      <p:ext uri="{BB962C8B-B14F-4D97-AF65-F5344CB8AC3E}">
        <p14:creationId xmlns:p14="http://schemas.microsoft.com/office/powerpoint/2010/main" val="2868715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07558-B800-CA1E-DB1F-2AEB3F05304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1413B1F-03FE-E911-8DB9-14B7CF61F0A2}"/>
              </a:ext>
            </a:extLst>
          </p:cNvPr>
          <p:cNvSpPr>
            <a:spLocks noGrp="1"/>
          </p:cNvSpPr>
          <p:nvPr>
            <p:ph idx="1"/>
          </p:nvPr>
        </p:nvSpPr>
        <p:spPr/>
        <p:txBody>
          <a:bodyPr/>
          <a:lstStyle/>
          <a:p>
            <a:r>
              <a:rPr lang="en-US" dirty="0"/>
              <a:t>Overview of Stata Labs</a:t>
            </a:r>
          </a:p>
          <a:p>
            <a:r>
              <a:rPr lang="en-US" dirty="0"/>
              <a:t>Statistical programming </a:t>
            </a:r>
          </a:p>
          <a:p>
            <a:r>
              <a:rPr lang="en-US" dirty="0"/>
              <a:t>Intro to Stata</a:t>
            </a:r>
          </a:p>
          <a:p>
            <a:r>
              <a:rPr lang="en-US" dirty="0"/>
              <a:t>Data in Stata</a:t>
            </a:r>
          </a:p>
          <a:p>
            <a:r>
              <a:rPr lang="en-US" dirty="0"/>
              <a:t>Exploring data</a:t>
            </a:r>
          </a:p>
          <a:p>
            <a:r>
              <a:rPr lang="en-US" dirty="0"/>
              <a:t>Non-Stata data</a:t>
            </a:r>
          </a:p>
          <a:p>
            <a:r>
              <a:rPr lang="en-US" dirty="0"/>
              <a:t>Main do-files </a:t>
            </a:r>
          </a:p>
          <a:p>
            <a:endParaRPr lang="en-US" dirty="0"/>
          </a:p>
        </p:txBody>
      </p:sp>
    </p:spTree>
    <p:extLst>
      <p:ext uri="{BB962C8B-B14F-4D97-AF65-F5344CB8AC3E}">
        <p14:creationId xmlns:p14="http://schemas.microsoft.com/office/powerpoint/2010/main" val="393656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8FA2C-E26A-CE41-037C-8980FA783B36}"/>
              </a:ext>
            </a:extLst>
          </p:cNvPr>
          <p:cNvSpPr>
            <a:spLocks noGrp="1"/>
          </p:cNvSpPr>
          <p:nvPr>
            <p:ph type="title"/>
          </p:nvPr>
        </p:nvSpPr>
        <p:spPr/>
        <p:txBody>
          <a:bodyPr/>
          <a:lstStyle/>
          <a:p>
            <a:r>
              <a:rPr lang="en-US"/>
              <a:t>Code syntax</a:t>
            </a:r>
          </a:p>
        </p:txBody>
      </p:sp>
      <p:sp>
        <p:nvSpPr>
          <p:cNvPr id="5" name="Content Placeholder 4">
            <a:extLst>
              <a:ext uri="{FF2B5EF4-FFF2-40B4-BE49-F238E27FC236}">
                <a16:creationId xmlns:a16="http://schemas.microsoft.com/office/drawing/2014/main" id="{AC559F89-6055-5F8B-54C3-7B2C7E7C6E44}"/>
              </a:ext>
            </a:extLst>
          </p:cNvPr>
          <p:cNvSpPr>
            <a:spLocks noGrp="1"/>
          </p:cNvSpPr>
          <p:nvPr>
            <p:ph idx="1"/>
          </p:nvPr>
        </p:nvSpPr>
        <p:spPr/>
        <p:txBody>
          <a:bodyPr/>
          <a:lstStyle/>
          <a:p>
            <a:r>
              <a:rPr lang="en-US"/>
              <a:t>Note that all the content of your conversation with Stata so far consists of lines with a single </a:t>
            </a:r>
            <a:r>
              <a:rPr lang="en-US" b="1"/>
              <a:t>verbs</a:t>
            </a:r>
          </a:p>
          <a:p>
            <a:r>
              <a:rPr lang="en-US"/>
              <a:t>These are what we call </a:t>
            </a:r>
            <a:r>
              <a:rPr lang="en-US" b="1"/>
              <a:t>commands</a:t>
            </a:r>
          </a:p>
          <a:p>
            <a:r>
              <a:rPr lang="en-US"/>
              <a:t>Commands are the equivalent of verbs in the Stata language</a:t>
            </a:r>
          </a:p>
          <a:p>
            <a:r>
              <a:rPr lang="en-US"/>
              <a:t>These verbs are pre-defined, and you need to use each of them in the correct way for Stata to understand you</a:t>
            </a:r>
          </a:p>
        </p:txBody>
      </p:sp>
    </p:spTree>
    <p:extLst>
      <p:ext uri="{BB962C8B-B14F-4D97-AF65-F5344CB8AC3E}">
        <p14:creationId xmlns:p14="http://schemas.microsoft.com/office/powerpoint/2010/main" val="3876684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71B2-F88E-CBBB-E74E-83F6025344BE}"/>
              </a:ext>
            </a:extLst>
          </p:cNvPr>
          <p:cNvSpPr>
            <a:spLocks noGrp="1"/>
          </p:cNvSpPr>
          <p:nvPr>
            <p:ph type="title"/>
          </p:nvPr>
        </p:nvSpPr>
        <p:spPr/>
        <p:txBody>
          <a:bodyPr/>
          <a:lstStyle/>
          <a:p>
            <a:r>
              <a:rPr lang="en-US"/>
              <a:t>Help files</a:t>
            </a:r>
          </a:p>
        </p:txBody>
      </p:sp>
      <p:sp>
        <p:nvSpPr>
          <p:cNvPr id="3" name="Content Placeholder 2">
            <a:extLst>
              <a:ext uri="{FF2B5EF4-FFF2-40B4-BE49-F238E27FC236}">
                <a16:creationId xmlns:a16="http://schemas.microsoft.com/office/drawing/2014/main" id="{D0C135E3-0BDD-47B0-5E56-3CD918CC4AEA}"/>
              </a:ext>
            </a:extLst>
          </p:cNvPr>
          <p:cNvSpPr>
            <a:spLocks noGrp="1"/>
          </p:cNvSpPr>
          <p:nvPr>
            <p:ph idx="1"/>
          </p:nvPr>
        </p:nvSpPr>
        <p:spPr/>
        <p:txBody>
          <a:bodyPr/>
          <a:lstStyle/>
          <a:p>
            <a:r>
              <a:rPr lang="en-US" dirty="0"/>
              <a:t>When you are not sure how to use a command, you can look for help</a:t>
            </a:r>
          </a:p>
          <a:p>
            <a:r>
              <a:rPr lang="en-US" dirty="0"/>
              <a:t>To look for help, we use the </a:t>
            </a:r>
            <a:r>
              <a:rPr lang="en-US" dirty="0">
                <a:highlight>
                  <a:srgbClr val="C0C0C0"/>
                </a:highlight>
                <a:latin typeface="Courier New" panose="02070309020205020404" pitchFamily="49" charset="0"/>
                <a:cs typeface="Courier New" panose="02070309020205020404" pitchFamily="49" charset="0"/>
              </a:rPr>
              <a:t>help</a:t>
            </a:r>
            <a:r>
              <a:rPr lang="en-US" dirty="0">
                <a:latin typeface="Courier New" panose="02070309020205020404" pitchFamily="49" charset="0"/>
                <a:cs typeface="Courier New" panose="02070309020205020404" pitchFamily="49" charset="0"/>
              </a:rPr>
              <a:t> </a:t>
            </a:r>
            <a:r>
              <a:rPr lang="en-US" dirty="0"/>
              <a:t>command</a:t>
            </a:r>
          </a:p>
          <a:p>
            <a:r>
              <a:rPr lang="en-US" dirty="0"/>
              <a:t>To see how it works, type </a:t>
            </a:r>
            <a:r>
              <a:rPr lang="en-US" dirty="0">
                <a:highlight>
                  <a:srgbClr val="C0C0C0"/>
                </a:highlight>
                <a:latin typeface="Courier New" panose="02070309020205020404" pitchFamily="49" charset="0"/>
                <a:cs typeface="Courier New" panose="02070309020205020404" pitchFamily="49" charset="0"/>
              </a:rPr>
              <a:t>help codebook</a:t>
            </a:r>
            <a:r>
              <a:rPr lang="en-US" dirty="0">
                <a:latin typeface="Courier New" panose="02070309020205020404" pitchFamily="49" charset="0"/>
                <a:cs typeface="Courier New" panose="02070309020205020404" pitchFamily="49" charset="0"/>
              </a:rPr>
              <a:t> </a:t>
            </a:r>
            <a:r>
              <a:rPr lang="en-US" dirty="0"/>
              <a:t>in the command window and then press ENTER</a:t>
            </a:r>
          </a:p>
        </p:txBody>
      </p:sp>
    </p:spTree>
    <p:extLst>
      <p:ext uri="{BB962C8B-B14F-4D97-AF65-F5344CB8AC3E}">
        <p14:creationId xmlns:p14="http://schemas.microsoft.com/office/powerpoint/2010/main" val="3306703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2D487-CD67-6ABB-82FD-B38A7BF25031}"/>
              </a:ext>
            </a:extLst>
          </p:cNvPr>
          <p:cNvSpPr>
            <a:spLocks noGrp="1"/>
          </p:cNvSpPr>
          <p:nvPr>
            <p:ph type="title"/>
          </p:nvPr>
        </p:nvSpPr>
        <p:spPr/>
        <p:txBody>
          <a:bodyPr/>
          <a:lstStyle/>
          <a:p>
            <a:pPr algn="ctr"/>
            <a:r>
              <a:rPr lang="en-US"/>
              <a:t>Help files</a:t>
            </a:r>
          </a:p>
        </p:txBody>
      </p:sp>
      <p:sp>
        <p:nvSpPr>
          <p:cNvPr id="6" name="Content Placeholder 5">
            <a:extLst>
              <a:ext uri="{FF2B5EF4-FFF2-40B4-BE49-F238E27FC236}">
                <a16:creationId xmlns:a16="http://schemas.microsoft.com/office/drawing/2014/main" id="{7466D179-E370-02B5-D166-739F642C5614}"/>
              </a:ext>
            </a:extLst>
          </p:cNvPr>
          <p:cNvSpPr>
            <a:spLocks noGrp="1"/>
          </p:cNvSpPr>
          <p:nvPr>
            <p:ph sz="half" idx="1"/>
          </p:nvPr>
        </p:nvSpPr>
        <p:spPr>
          <a:xfrm>
            <a:off x="476693" y="1825626"/>
            <a:ext cx="5181600" cy="4351338"/>
          </a:xfrm>
        </p:spPr>
        <p:txBody>
          <a:bodyPr>
            <a:normAutofit fontScale="92500"/>
          </a:bodyPr>
          <a:lstStyle/>
          <a:p>
            <a:r>
              <a:rPr lang="en-US" dirty="0"/>
              <a:t>At the top of the help file, you will find a very short </a:t>
            </a:r>
            <a:r>
              <a:rPr lang="en-US" b="1" dirty="0"/>
              <a:t>description</a:t>
            </a:r>
            <a:r>
              <a:rPr lang="en-US" dirty="0"/>
              <a:t> of what the command does</a:t>
            </a:r>
          </a:p>
          <a:p>
            <a:r>
              <a:rPr lang="en-US" dirty="0"/>
              <a:t>Under syntax, you will know how to use the command correctly</a:t>
            </a:r>
          </a:p>
          <a:p>
            <a:pPr lvl="1"/>
            <a:r>
              <a:rPr lang="en-US" dirty="0"/>
              <a:t>Everything inside square bracket (</a:t>
            </a:r>
            <a:r>
              <a:rPr lang="en-US" dirty="0">
                <a:highlight>
                  <a:srgbClr val="C0C0C0"/>
                </a:highlight>
                <a:latin typeface="Courier New" panose="02070309020205020404" pitchFamily="49" charset="0"/>
                <a:cs typeface="Courier New" panose="02070309020205020404" pitchFamily="49" charset="0"/>
              </a:rPr>
              <a:t>[]</a:t>
            </a:r>
            <a:r>
              <a:rPr lang="en-US" dirty="0"/>
              <a:t>) is </a:t>
            </a:r>
            <a:r>
              <a:rPr lang="en-US" i="1" dirty="0"/>
              <a:t>not</a:t>
            </a:r>
            <a:r>
              <a:rPr lang="en-US" dirty="0"/>
              <a:t> required</a:t>
            </a:r>
          </a:p>
          <a:p>
            <a:pPr lvl="1"/>
            <a:r>
              <a:rPr lang="en-US" dirty="0"/>
              <a:t>Whenever </a:t>
            </a:r>
            <a:r>
              <a:rPr lang="en-US" dirty="0" err="1">
                <a:highlight>
                  <a:srgbClr val="C0C0C0"/>
                </a:highlight>
                <a:latin typeface="Courier New" panose="02070309020205020404" pitchFamily="49" charset="0"/>
                <a:cs typeface="Courier New" panose="02070309020205020404" pitchFamily="49" charset="0"/>
              </a:rPr>
              <a:t>varlist</a:t>
            </a:r>
            <a:r>
              <a:rPr lang="en-US" dirty="0"/>
              <a:t> is shown in a help file, it means the command takes a list of variable names as a complement</a:t>
            </a:r>
          </a:p>
        </p:txBody>
      </p:sp>
      <p:pic>
        <p:nvPicPr>
          <p:cNvPr id="5" name="Picture 4">
            <a:extLst>
              <a:ext uri="{FF2B5EF4-FFF2-40B4-BE49-F238E27FC236}">
                <a16:creationId xmlns:a16="http://schemas.microsoft.com/office/drawing/2014/main" id="{F596F635-41EF-506B-81C2-FD213B80AC41}"/>
              </a:ext>
            </a:extLst>
          </p:cNvPr>
          <p:cNvPicPr>
            <a:picLocks noChangeAspect="1"/>
          </p:cNvPicPr>
          <p:nvPr/>
        </p:nvPicPr>
        <p:blipFill>
          <a:blip r:embed="rId2"/>
          <a:stretch>
            <a:fillRect/>
          </a:stretch>
        </p:blipFill>
        <p:spPr>
          <a:xfrm>
            <a:off x="5849679" y="1825626"/>
            <a:ext cx="6048154" cy="3650908"/>
          </a:xfrm>
          <a:prstGeom prst="rect">
            <a:avLst/>
          </a:prstGeom>
        </p:spPr>
      </p:pic>
    </p:spTree>
    <p:extLst>
      <p:ext uri="{BB962C8B-B14F-4D97-AF65-F5344CB8AC3E}">
        <p14:creationId xmlns:p14="http://schemas.microsoft.com/office/powerpoint/2010/main" val="274286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72CFA-F026-FFBF-C749-2612CD95CF86}"/>
              </a:ext>
            </a:extLst>
          </p:cNvPr>
          <p:cNvSpPr>
            <a:spLocks noGrp="1"/>
          </p:cNvSpPr>
          <p:nvPr>
            <p:ph type="title"/>
          </p:nvPr>
        </p:nvSpPr>
        <p:spPr/>
        <p:txBody>
          <a:bodyPr/>
          <a:lstStyle/>
          <a:p>
            <a:r>
              <a:rPr lang="en-US"/>
              <a:t>Error messages</a:t>
            </a:r>
          </a:p>
        </p:txBody>
      </p:sp>
      <p:sp>
        <p:nvSpPr>
          <p:cNvPr id="5" name="Content Placeholder 4">
            <a:extLst>
              <a:ext uri="{FF2B5EF4-FFF2-40B4-BE49-F238E27FC236}">
                <a16:creationId xmlns:a16="http://schemas.microsoft.com/office/drawing/2014/main" id="{DEFB38E5-91B1-8495-B5F6-91FF967EB8BF}"/>
              </a:ext>
            </a:extLst>
          </p:cNvPr>
          <p:cNvSpPr>
            <a:spLocks noGrp="1"/>
          </p:cNvSpPr>
          <p:nvPr>
            <p:ph idx="1"/>
          </p:nvPr>
        </p:nvSpPr>
        <p:spPr/>
        <p:txBody>
          <a:bodyPr/>
          <a:lstStyle/>
          <a:p>
            <a:r>
              <a:rPr lang="en-US"/>
              <a:t>When there is an error in how you used a command, Stata will print a message in red</a:t>
            </a:r>
          </a:p>
          <a:p>
            <a:pPr lvl="1"/>
            <a:r>
              <a:rPr lang="en-US"/>
              <a:t>This message explains what is wrong with your “sentence”</a:t>
            </a:r>
          </a:p>
          <a:p>
            <a:pPr lvl="1"/>
            <a:r>
              <a:rPr lang="en-US"/>
              <a:t>You can always Google the error if you can not understand it</a:t>
            </a:r>
          </a:p>
          <a:p>
            <a:r>
              <a:rPr lang="en-US"/>
              <a:t>Some commands can only be used with certain types of variables</a:t>
            </a:r>
          </a:p>
          <a:p>
            <a:r>
              <a:rPr lang="en-US"/>
              <a:t>In this case, we are trying to analyze text as if it were a number</a:t>
            </a:r>
          </a:p>
        </p:txBody>
      </p:sp>
    </p:spTree>
    <p:extLst>
      <p:ext uri="{BB962C8B-B14F-4D97-AF65-F5344CB8AC3E}">
        <p14:creationId xmlns:p14="http://schemas.microsoft.com/office/powerpoint/2010/main" val="3555838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38704B-75DF-6647-CC2B-2DF2229F3718}"/>
              </a:ext>
            </a:extLst>
          </p:cNvPr>
          <p:cNvSpPr>
            <a:spLocks noGrp="1"/>
          </p:cNvSpPr>
          <p:nvPr>
            <p:ph type="title"/>
          </p:nvPr>
        </p:nvSpPr>
        <p:spPr/>
        <p:txBody>
          <a:bodyPr/>
          <a:lstStyle/>
          <a:p>
            <a:r>
              <a:rPr lang="en-US"/>
              <a:t>Exploring datasets</a:t>
            </a:r>
          </a:p>
        </p:txBody>
      </p:sp>
      <p:sp>
        <p:nvSpPr>
          <p:cNvPr id="5" name="Text Placeholder 4">
            <a:extLst>
              <a:ext uri="{FF2B5EF4-FFF2-40B4-BE49-F238E27FC236}">
                <a16:creationId xmlns:a16="http://schemas.microsoft.com/office/drawing/2014/main" id="{59B72DE8-8D26-5E18-D4BB-93DCA15B244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22596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BED14-AD13-1289-2D95-A22831D0081C}"/>
              </a:ext>
            </a:extLst>
          </p:cNvPr>
          <p:cNvSpPr>
            <a:spLocks noGrp="1"/>
          </p:cNvSpPr>
          <p:nvPr>
            <p:ph type="title"/>
          </p:nvPr>
        </p:nvSpPr>
        <p:spPr/>
        <p:txBody>
          <a:bodyPr/>
          <a:lstStyle/>
          <a:p>
            <a:r>
              <a:rPr lang="en-US"/>
              <a:t>Exploring a new dataset</a:t>
            </a:r>
          </a:p>
        </p:txBody>
      </p:sp>
      <p:sp>
        <p:nvSpPr>
          <p:cNvPr id="3" name="Content Placeholder 2">
            <a:extLst>
              <a:ext uri="{FF2B5EF4-FFF2-40B4-BE49-F238E27FC236}">
                <a16:creationId xmlns:a16="http://schemas.microsoft.com/office/drawing/2014/main" id="{3565D8C4-A8C9-2081-CD0E-94DDA146FFD4}"/>
              </a:ext>
            </a:extLst>
          </p:cNvPr>
          <p:cNvSpPr>
            <a:spLocks noGrp="1"/>
          </p:cNvSpPr>
          <p:nvPr>
            <p:ph idx="1"/>
          </p:nvPr>
        </p:nvSpPr>
        <p:spPr/>
        <p:txBody>
          <a:bodyPr>
            <a:normAutofit fontScale="92500" lnSpcReduction="20000"/>
          </a:bodyPr>
          <a:lstStyle/>
          <a:p>
            <a:r>
              <a:rPr lang="en-US" dirty="0">
                <a:highlight>
                  <a:srgbClr val="C0C0C0"/>
                </a:highlight>
                <a:latin typeface="Courier New" panose="02070309020205020404" pitchFamily="49" charset="0"/>
                <a:cs typeface="Courier New" panose="02070309020205020404" pitchFamily="49" charset="0"/>
              </a:rPr>
              <a:t>browse</a:t>
            </a:r>
            <a:r>
              <a:rPr lang="en-US" dirty="0"/>
              <a:t>: see all data in spreadsheet format</a:t>
            </a:r>
          </a:p>
          <a:p>
            <a:r>
              <a:rPr lang="en-US" dirty="0">
                <a:highlight>
                  <a:srgbClr val="C0C0C0"/>
                </a:highlight>
                <a:latin typeface="Courier New" panose="02070309020205020404" pitchFamily="49" charset="0"/>
                <a:cs typeface="Courier New" panose="02070309020205020404" pitchFamily="49" charset="0"/>
              </a:rPr>
              <a:t>describe</a:t>
            </a:r>
            <a:r>
              <a:rPr lang="en-US" dirty="0"/>
              <a:t>: list of all variables in memory</a:t>
            </a:r>
          </a:p>
          <a:p>
            <a:pPr lvl="1"/>
            <a:r>
              <a:rPr lang="en-US" dirty="0"/>
              <a:t>Total number of variables &amp; observations (size of matrix)</a:t>
            </a:r>
          </a:p>
          <a:p>
            <a:pPr lvl="1"/>
            <a:r>
              <a:rPr lang="en-US" dirty="0"/>
              <a:t>Variable name, type, format, value label name, variable label</a:t>
            </a:r>
          </a:p>
          <a:p>
            <a:r>
              <a:rPr lang="en-US" dirty="0">
                <a:highlight>
                  <a:srgbClr val="C0C0C0"/>
                </a:highlight>
                <a:latin typeface="Courier New" panose="02070309020205020404" pitchFamily="49" charset="0"/>
                <a:cs typeface="Courier New" panose="02070309020205020404" pitchFamily="49" charset="0"/>
              </a:rPr>
              <a:t>summarize</a:t>
            </a:r>
            <a:r>
              <a:rPr lang="en-US" dirty="0"/>
              <a:t>: basic statistics for numeric variables</a:t>
            </a:r>
          </a:p>
          <a:p>
            <a:pPr lvl="1"/>
            <a:r>
              <a:rPr lang="en-US" dirty="0"/>
              <a:t>N, mean, standard deviation, min, max</a:t>
            </a:r>
          </a:p>
          <a:p>
            <a:pPr lvl="1"/>
            <a:r>
              <a:rPr lang="en-US" dirty="0">
                <a:highlight>
                  <a:srgbClr val="C0C0C0"/>
                </a:highlight>
                <a:latin typeface="Courier New" panose="02070309020205020404" pitchFamily="49" charset="0"/>
                <a:cs typeface="Courier New" panose="02070309020205020404" pitchFamily="49" charset="0"/>
              </a:rPr>
              <a:t>summarize, detail</a:t>
            </a:r>
            <a:r>
              <a:rPr lang="en-US" dirty="0"/>
              <a:t>: percentiles, variance, skewness, kurtosis</a:t>
            </a:r>
          </a:p>
          <a:p>
            <a:r>
              <a:rPr lang="en-US" dirty="0">
                <a:highlight>
                  <a:srgbClr val="C0C0C0"/>
                </a:highlight>
                <a:latin typeface="Courier New" panose="02070309020205020404" pitchFamily="49" charset="0"/>
                <a:cs typeface="Courier New" panose="02070309020205020404" pitchFamily="49" charset="0"/>
              </a:rPr>
              <a:t>codebook</a:t>
            </a:r>
            <a:r>
              <a:rPr lang="en-US" dirty="0"/>
              <a:t>: list of all the variables in memory</a:t>
            </a:r>
          </a:p>
          <a:p>
            <a:pPr lvl="1"/>
            <a:r>
              <a:rPr lang="en-US" dirty="0"/>
              <a:t>Type of variable, range, unique values, units, number of missing values and descriptive statistics or frequency table</a:t>
            </a:r>
          </a:p>
          <a:p>
            <a:r>
              <a:rPr lang="en-US" dirty="0">
                <a:highlight>
                  <a:srgbClr val="C0C0C0"/>
                </a:highlight>
                <a:latin typeface="Courier New" panose="02070309020205020404" pitchFamily="49" charset="0"/>
                <a:cs typeface="Courier New" panose="02070309020205020404" pitchFamily="49" charset="0"/>
              </a:rPr>
              <a:t>tabulate</a:t>
            </a:r>
            <a:r>
              <a:rPr lang="en-US" dirty="0"/>
              <a:t>: frequency tables</a:t>
            </a:r>
          </a:p>
          <a:p>
            <a:r>
              <a:rPr lang="en-US" dirty="0">
                <a:highlight>
                  <a:srgbClr val="C0C0C0"/>
                </a:highlight>
                <a:latin typeface="Courier New" panose="02070309020205020404" pitchFamily="49" charset="0"/>
                <a:cs typeface="Courier New" panose="02070309020205020404" pitchFamily="49" charset="0"/>
              </a:rPr>
              <a:t>histogram</a:t>
            </a:r>
            <a:r>
              <a:rPr lang="en-US" dirty="0"/>
              <a:t>: display distribution of a variable</a:t>
            </a:r>
          </a:p>
          <a:p>
            <a:endParaRPr lang="en-US" dirty="0"/>
          </a:p>
        </p:txBody>
      </p:sp>
    </p:spTree>
    <p:extLst>
      <p:ext uri="{BB962C8B-B14F-4D97-AF65-F5344CB8AC3E}">
        <p14:creationId xmlns:p14="http://schemas.microsoft.com/office/powerpoint/2010/main" val="1732117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FE231-66C9-8804-16BF-CECE95725C20}"/>
              </a:ext>
            </a:extLst>
          </p:cNvPr>
          <p:cNvSpPr>
            <a:spLocks noGrp="1"/>
          </p:cNvSpPr>
          <p:nvPr>
            <p:ph type="title"/>
          </p:nvPr>
        </p:nvSpPr>
        <p:spPr/>
        <p:txBody>
          <a:bodyPr/>
          <a:lstStyle/>
          <a:p>
            <a:pPr algn="ctr"/>
            <a:r>
              <a:rPr lang="en-US" dirty="0"/>
              <a:t>Types of variables</a:t>
            </a:r>
          </a:p>
        </p:txBody>
      </p:sp>
      <p:sp>
        <p:nvSpPr>
          <p:cNvPr id="3" name="Content Placeholder 2">
            <a:extLst>
              <a:ext uri="{FF2B5EF4-FFF2-40B4-BE49-F238E27FC236}">
                <a16:creationId xmlns:a16="http://schemas.microsoft.com/office/drawing/2014/main" id="{AED96EFA-B8CF-B7EB-7D91-0F81C9627A76}"/>
              </a:ext>
            </a:extLst>
          </p:cNvPr>
          <p:cNvSpPr>
            <a:spLocks noGrp="1"/>
          </p:cNvSpPr>
          <p:nvPr>
            <p:ph sz="half" idx="1"/>
          </p:nvPr>
        </p:nvSpPr>
        <p:spPr>
          <a:xfrm>
            <a:off x="838200" y="1825625"/>
            <a:ext cx="5772150" cy="4351338"/>
          </a:xfrm>
        </p:spPr>
        <p:txBody>
          <a:bodyPr>
            <a:normAutofit fontScale="85000" lnSpcReduction="20000"/>
          </a:bodyPr>
          <a:lstStyle/>
          <a:p>
            <a:r>
              <a:rPr lang="en-US" dirty="0"/>
              <a:t>In Stata, each variable (column) must be either:</a:t>
            </a:r>
          </a:p>
          <a:p>
            <a:pPr lvl="1"/>
            <a:r>
              <a:rPr lang="en-US" b="1" dirty="0"/>
              <a:t>string</a:t>
            </a:r>
            <a:r>
              <a:rPr lang="en-US" dirty="0"/>
              <a:t> (text) – values are </a:t>
            </a:r>
            <a:r>
              <a:rPr lang="en-US" b="1" dirty="0"/>
              <a:t>red</a:t>
            </a:r>
            <a:r>
              <a:rPr lang="en-US" dirty="0"/>
              <a:t> when browsing</a:t>
            </a:r>
          </a:p>
          <a:p>
            <a:pPr lvl="1"/>
            <a:r>
              <a:rPr lang="en-US" b="1" dirty="0"/>
              <a:t>numeric</a:t>
            </a:r>
            <a:r>
              <a:rPr lang="en-US" dirty="0"/>
              <a:t> (number) – values are </a:t>
            </a:r>
            <a:r>
              <a:rPr lang="en-US" b="1" dirty="0"/>
              <a:t>black</a:t>
            </a:r>
            <a:r>
              <a:rPr lang="en-US" dirty="0"/>
              <a:t> or </a:t>
            </a:r>
            <a:r>
              <a:rPr lang="en-US" b="1" dirty="0"/>
              <a:t>blue</a:t>
            </a:r>
            <a:r>
              <a:rPr lang="en-US" dirty="0"/>
              <a:t> when browsing</a:t>
            </a:r>
          </a:p>
          <a:p>
            <a:r>
              <a:rPr lang="en-US" dirty="0"/>
              <a:t>Numbers </a:t>
            </a:r>
            <a:r>
              <a:rPr lang="en-US" i="1" dirty="0"/>
              <a:t>can</a:t>
            </a:r>
            <a:r>
              <a:rPr lang="en-US" dirty="0"/>
              <a:t> be stored as text, but text </a:t>
            </a:r>
            <a:r>
              <a:rPr lang="en-US" i="1" dirty="0"/>
              <a:t>cannot</a:t>
            </a:r>
            <a:r>
              <a:rPr lang="en-US" dirty="0"/>
              <a:t> be stored as number</a:t>
            </a:r>
          </a:p>
          <a:p>
            <a:r>
              <a:rPr lang="en-US" dirty="0"/>
              <a:t>It is </a:t>
            </a:r>
            <a:r>
              <a:rPr lang="en-US" i="1" dirty="0"/>
              <a:t>not</a:t>
            </a:r>
            <a:r>
              <a:rPr lang="en-US" dirty="0"/>
              <a:t> possible to do computations on numbers stored as text</a:t>
            </a:r>
          </a:p>
          <a:p>
            <a:r>
              <a:rPr lang="en-US" b="1" dirty="0"/>
              <a:t>Categorical variables </a:t>
            </a:r>
            <a:r>
              <a:rPr lang="en-US" dirty="0"/>
              <a:t>are stored as numeric variables with </a:t>
            </a:r>
            <a:r>
              <a:rPr lang="en-US" i="1" dirty="0"/>
              <a:t>value labels</a:t>
            </a:r>
          </a:p>
          <a:p>
            <a:r>
              <a:rPr lang="en-US" b="1" dirty="0"/>
              <a:t>Dates and times </a:t>
            </a:r>
            <a:r>
              <a:rPr lang="en-US" dirty="0"/>
              <a:t>are stored as numbers, but can be shown in different formats</a:t>
            </a:r>
          </a:p>
        </p:txBody>
      </p:sp>
      <p:pic>
        <p:nvPicPr>
          <p:cNvPr id="5" name="Content Placeholder 4" descr="A table of data with numbers and letters&#10;&#10;Description automatically generated">
            <a:extLst>
              <a:ext uri="{FF2B5EF4-FFF2-40B4-BE49-F238E27FC236}">
                <a16:creationId xmlns:a16="http://schemas.microsoft.com/office/drawing/2014/main" id="{210CB9A4-0AE3-287C-B902-4B043533AA32}"/>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639"/>
          <a:stretch/>
        </p:blipFill>
        <p:spPr>
          <a:xfrm>
            <a:off x="6870327" y="1910556"/>
            <a:ext cx="4909296" cy="2828925"/>
          </a:xfrm>
          <a:ln>
            <a:solidFill>
              <a:schemeClr val="tx1"/>
            </a:solidFill>
          </a:ln>
        </p:spPr>
      </p:pic>
    </p:spTree>
    <p:extLst>
      <p:ext uri="{BB962C8B-B14F-4D97-AF65-F5344CB8AC3E}">
        <p14:creationId xmlns:p14="http://schemas.microsoft.com/office/powerpoint/2010/main" val="3825534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9D31E-36C9-BD54-88EB-0F05DEECB283}"/>
              </a:ext>
            </a:extLst>
          </p:cNvPr>
          <p:cNvSpPr>
            <a:spLocks noGrp="1"/>
          </p:cNvSpPr>
          <p:nvPr>
            <p:ph type="title"/>
          </p:nvPr>
        </p:nvSpPr>
        <p:spPr/>
        <p:txBody>
          <a:bodyPr/>
          <a:lstStyle/>
          <a:p>
            <a:r>
              <a:rPr lang="en-US" dirty="0"/>
              <a:t>Task 2a: Explore the data</a:t>
            </a:r>
          </a:p>
        </p:txBody>
      </p:sp>
      <p:sp>
        <p:nvSpPr>
          <p:cNvPr id="3" name="Content Placeholder 2">
            <a:extLst>
              <a:ext uri="{FF2B5EF4-FFF2-40B4-BE49-F238E27FC236}">
                <a16:creationId xmlns:a16="http://schemas.microsoft.com/office/drawing/2014/main" id="{4646DEA1-594B-4202-24FC-2A1A2A87D416}"/>
              </a:ext>
            </a:extLst>
          </p:cNvPr>
          <p:cNvSpPr>
            <a:spLocks noGrp="1"/>
          </p:cNvSpPr>
          <p:nvPr>
            <p:ph idx="1"/>
          </p:nvPr>
        </p:nvSpPr>
        <p:spPr/>
        <p:txBody>
          <a:bodyPr>
            <a:normAutofit/>
          </a:bodyPr>
          <a:lstStyle/>
          <a:p>
            <a:pPr marL="0" indent="0">
              <a:buNone/>
            </a:pPr>
            <a:r>
              <a:rPr lang="en-US" dirty="0"/>
              <a:t>To start exploring, lets first set up our work environment:</a:t>
            </a:r>
          </a:p>
          <a:p>
            <a:r>
              <a:rPr lang="en-US" dirty="0"/>
              <a:t>Open the do-file </a:t>
            </a:r>
            <a:r>
              <a:rPr lang="en-US" dirty="0">
                <a:latin typeface="Courier New" panose="02070309020205020404" pitchFamily="49" charset="0"/>
                <a:cs typeface="Courier New" panose="02070309020205020404" pitchFamily="49" charset="0"/>
              </a:rPr>
              <a:t>lab1 </a:t>
            </a:r>
            <a:r>
              <a:rPr lang="en-US" dirty="0"/>
              <a:t>in the </a:t>
            </a:r>
            <a:r>
              <a:rPr lang="en-US" dirty="0">
                <a:latin typeface="Courier New" panose="02070309020205020404" pitchFamily="49" charset="0"/>
                <a:cs typeface="Courier New" panose="02070309020205020404" pitchFamily="49" charset="0"/>
              </a:rPr>
              <a:t>Code </a:t>
            </a:r>
            <a:r>
              <a:rPr lang="en-US" dirty="0"/>
              <a:t>folder. </a:t>
            </a:r>
          </a:p>
          <a:p>
            <a:r>
              <a:rPr lang="en-US" dirty="0"/>
              <a:t>Load the </a:t>
            </a:r>
            <a:r>
              <a:rPr lang="en-US" dirty="0" err="1">
                <a:latin typeface="Courier New" panose="02070309020205020404" pitchFamily="49" charset="0"/>
                <a:cs typeface="Courier New" panose="02070309020205020404" pitchFamily="49" charset="0"/>
              </a:rPr>
              <a:t>TZA_CCT_baseline</a:t>
            </a:r>
            <a:r>
              <a:rPr lang="en-US" dirty="0">
                <a:latin typeface="Courier New" panose="02070309020205020404" pitchFamily="49" charset="0"/>
                <a:cs typeface="Courier New" panose="02070309020205020404" pitchFamily="49" charset="0"/>
              </a:rPr>
              <a:t> </a:t>
            </a:r>
            <a:r>
              <a:rPr lang="en-US" dirty="0"/>
              <a:t>dataset.</a:t>
            </a:r>
          </a:p>
          <a:p>
            <a:r>
              <a:rPr lang="en-US" dirty="0"/>
              <a:t>Explore the dataset using </a:t>
            </a:r>
            <a:r>
              <a:rPr lang="en-US" dirty="0">
                <a:highlight>
                  <a:srgbClr val="C0C0C0"/>
                </a:highlight>
                <a:latin typeface="Courier New" panose="02070309020205020404" pitchFamily="49" charset="0"/>
                <a:cs typeface="Courier New" panose="02070309020205020404" pitchFamily="49" charset="0"/>
              </a:rPr>
              <a:t>browse </a:t>
            </a:r>
            <a:r>
              <a:rPr lang="en-US" dirty="0"/>
              <a:t>and document the following:</a:t>
            </a:r>
          </a:p>
          <a:p>
            <a:pPr marL="514350" indent="-514350">
              <a:buFont typeface="+mj-lt"/>
              <a:buAutoNum type="arabicPeriod"/>
            </a:pPr>
            <a:r>
              <a:rPr lang="en-US" dirty="0"/>
              <a:t>What is the unit of observation?</a:t>
            </a:r>
          </a:p>
          <a:p>
            <a:pPr marL="514350" indent="-514350">
              <a:buFont typeface="+mj-lt"/>
              <a:buAutoNum type="arabicPeriod"/>
            </a:pPr>
            <a:r>
              <a:rPr lang="en-US" dirty="0"/>
              <a:t>What are the different data types?</a:t>
            </a:r>
          </a:p>
          <a:p>
            <a:pPr marL="514350" indent="-514350">
              <a:buFont typeface="+mj-lt"/>
              <a:buAutoNum type="arabicPeriod"/>
            </a:pPr>
            <a:r>
              <a:rPr lang="en-US" dirty="0"/>
              <a:t>What are the total number of variables and observations?</a:t>
            </a:r>
          </a:p>
          <a:p>
            <a:endParaRPr lang="en-US" dirty="0"/>
          </a:p>
        </p:txBody>
      </p:sp>
    </p:spTree>
    <p:extLst>
      <p:ext uri="{BB962C8B-B14F-4D97-AF65-F5344CB8AC3E}">
        <p14:creationId xmlns:p14="http://schemas.microsoft.com/office/powerpoint/2010/main" val="2729654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9D31E-36C9-BD54-88EB-0F05DEECB283}"/>
              </a:ext>
            </a:extLst>
          </p:cNvPr>
          <p:cNvSpPr>
            <a:spLocks noGrp="1"/>
          </p:cNvSpPr>
          <p:nvPr>
            <p:ph type="title"/>
          </p:nvPr>
        </p:nvSpPr>
        <p:spPr/>
        <p:txBody>
          <a:bodyPr/>
          <a:lstStyle/>
          <a:p>
            <a:r>
              <a:rPr lang="en-US" dirty="0"/>
              <a:t>Task 2b: Explore the data</a:t>
            </a:r>
          </a:p>
        </p:txBody>
      </p:sp>
      <p:sp>
        <p:nvSpPr>
          <p:cNvPr id="3" name="Content Placeholder 2">
            <a:extLst>
              <a:ext uri="{FF2B5EF4-FFF2-40B4-BE49-F238E27FC236}">
                <a16:creationId xmlns:a16="http://schemas.microsoft.com/office/drawing/2014/main" id="{4646DEA1-594B-4202-24FC-2A1A2A87D416}"/>
              </a:ext>
            </a:extLst>
          </p:cNvPr>
          <p:cNvSpPr>
            <a:spLocks noGrp="1"/>
          </p:cNvSpPr>
          <p:nvPr>
            <p:ph idx="1"/>
          </p:nvPr>
        </p:nvSpPr>
        <p:spPr/>
        <p:txBody>
          <a:bodyPr>
            <a:normAutofit/>
          </a:bodyPr>
          <a:lstStyle/>
          <a:p>
            <a:pPr marL="0" indent="0">
              <a:buNone/>
            </a:pPr>
            <a:r>
              <a:rPr lang="en-US" dirty="0"/>
              <a:t>Next, explore the dataset using following commands:</a:t>
            </a:r>
          </a:p>
          <a:p>
            <a:pPr lvl="1"/>
            <a:r>
              <a:rPr lang="en-US" dirty="0">
                <a:highlight>
                  <a:srgbClr val="C0C0C0"/>
                </a:highlight>
                <a:latin typeface="Courier New" panose="02070309020205020404" pitchFamily="49" charset="0"/>
                <a:cs typeface="Courier New" panose="02070309020205020404" pitchFamily="49" charset="0"/>
              </a:rPr>
              <a:t>describe</a:t>
            </a:r>
            <a:r>
              <a:rPr lang="en-US" dirty="0">
                <a:latin typeface="Courier New" panose="02070309020205020404" pitchFamily="49" charset="0"/>
                <a:cs typeface="Courier New" panose="02070309020205020404" pitchFamily="49" charset="0"/>
              </a:rPr>
              <a:t>:</a:t>
            </a:r>
          </a:p>
          <a:p>
            <a:pPr lvl="2"/>
            <a:r>
              <a:rPr lang="en-US" dirty="0"/>
              <a:t>See the column storage type. What does it tell you?</a:t>
            </a:r>
          </a:p>
          <a:p>
            <a:pPr lvl="1"/>
            <a:r>
              <a:rPr lang="en-US" dirty="0">
                <a:highlight>
                  <a:srgbClr val="C0C0C0"/>
                </a:highlight>
                <a:latin typeface="Courier New" panose="02070309020205020404" pitchFamily="49" charset="0"/>
                <a:cs typeface="Courier New" panose="02070309020205020404" pitchFamily="49" charset="0"/>
              </a:rPr>
              <a:t>summarize</a:t>
            </a:r>
            <a:r>
              <a:rPr lang="en-US" dirty="0">
                <a:latin typeface="Courier New" panose="02070309020205020404" pitchFamily="49" charset="0"/>
                <a:cs typeface="Courier New" panose="02070309020205020404" pitchFamily="49" charset="0"/>
              </a:rPr>
              <a:t>:</a:t>
            </a:r>
            <a:endParaRPr lang="en-US" dirty="0"/>
          </a:p>
          <a:p>
            <a:pPr lvl="2"/>
            <a:r>
              <a:rPr lang="en-US" dirty="0"/>
              <a:t>Are there any statistics that might not make sense to interpret?</a:t>
            </a:r>
          </a:p>
          <a:p>
            <a:pPr lvl="2"/>
            <a:r>
              <a:rPr lang="en-US" dirty="0"/>
              <a:t>What do they have in common?</a:t>
            </a:r>
          </a:p>
          <a:p>
            <a:endParaRPr lang="en-US" dirty="0"/>
          </a:p>
        </p:txBody>
      </p:sp>
    </p:spTree>
    <p:extLst>
      <p:ext uri="{BB962C8B-B14F-4D97-AF65-F5344CB8AC3E}">
        <p14:creationId xmlns:p14="http://schemas.microsoft.com/office/powerpoint/2010/main" val="36295796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B23AF-80C4-1329-BA84-2AF5C1403F1A}"/>
              </a:ext>
            </a:extLst>
          </p:cNvPr>
          <p:cNvSpPr>
            <a:spLocks noGrp="1"/>
          </p:cNvSpPr>
          <p:nvPr>
            <p:ph type="title"/>
          </p:nvPr>
        </p:nvSpPr>
        <p:spPr/>
        <p:txBody>
          <a:bodyPr/>
          <a:lstStyle/>
          <a:p>
            <a:pPr algn="ctr"/>
            <a:r>
              <a:rPr lang="en-US" dirty="0"/>
              <a:t>Explore the data</a:t>
            </a:r>
          </a:p>
        </p:txBody>
      </p:sp>
      <p:pic>
        <p:nvPicPr>
          <p:cNvPr id="14" name="Content Placeholder 13">
            <a:extLst>
              <a:ext uri="{FF2B5EF4-FFF2-40B4-BE49-F238E27FC236}">
                <a16:creationId xmlns:a16="http://schemas.microsoft.com/office/drawing/2014/main" id="{2365623E-2B16-DB30-21E0-2333728D6F31}"/>
              </a:ext>
            </a:extLst>
          </p:cNvPr>
          <p:cNvPicPr>
            <a:picLocks noGrp="1" noChangeAspect="1"/>
          </p:cNvPicPr>
          <p:nvPr>
            <p:ph sz="half" idx="1"/>
          </p:nvPr>
        </p:nvPicPr>
        <p:blipFill>
          <a:blip r:embed="rId2"/>
          <a:stretch>
            <a:fillRect/>
          </a:stretch>
        </p:blipFill>
        <p:spPr>
          <a:xfrm>
            <a:off x="693821" y="1825625"/>
            <a:ext cx="5181600" cy="2473989"/>
          </a:xfrm>
        </p:spPr>
      </p:pic>
      <p:pic>
        <p:nvPicPr>
          <p:cNvPr id="12" name="Content Placeholder 11">
            <a:extLst>
              <a:ext uri="{FF2B5EF4-FFF2-40B4-BE49-F238E27FC236}">
                <a16:creationId xmlns:a16="http://schemas.microsoft.com/office/drawing/2014/main" id="{7A546B33-F7C7-DAA2-60CE-F04B1AA06284}"/>
              </a:ext>
            </a:extLst>
          </p:cNvPr>
          <p:cNvPicPr>
            <a:picLocks noGrp="1" noChangeAspect="1"/>
          </p:cNvPicPr>
          <p:nvPr>
            <p:ph sz="half" idx="2"/>
          </p:nvPr>
        </p:nvPicPr>
        <p:blipFill>
          <a:blip r:embed="rId3"/>
          <a:stretch>
            <a:fillRect/>
          </a:stretch>
        </p:blipFill>
        <p:spPr>
          <a:xfrm>
            <a:off x="6671940" y="1825625"/>
            <a:ext cx="4182119" cy="4351338"/>
          </a:xfrm>
        </p:spPr>
      </p:pic>
    </p:spTree>
    <p:extLst>
      <p:ext uri="{BB962C8B-B14F-4D97-AF65-F5344CB8AC3E}">
        <p14:creationId xmlns:p14="http://schemas.microsoft.com/office/powerpoint/2010/main" val="957009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8DE59-D609-3F90-E6D5-546E19889709}"/>
              </a:ext>
            </a:extLst>
          </p:cNvPr>
          <p:cNvSpPr>
            <a:spLocks noGrp="1"/>
          </p:cNvSpPr>
          <p:nvPr>
            <p:ph type="title"/>
          </p:nvPr>
        </p:nvSpPr>
        <p:spPr/>
        <p:txBody>
          <a:bodyPr/>
          <a:lstStyle/>
          <a:p>
            <a:r>
              <a:rPr lang="en-US" dirty="0"/>
              <a:t>Overview: Stata Labs</a:t>
            </a:r>
          </a:p>
        </p:txBody>
      </p:sp>
      <p:graphicFrame>
        <p:nvGraphicFramePr>
          <p:cNvPr id="6" name="Diagram 5">
            <a:extLst>
              <a:ext uri="{FF2B5EF4-FFF2-40B4-BE49-F238E27FC236}">
                <a16:creationId xmlns:a16="http://schemas.microsoft.com/office/drawing/2014/main" id="{8E901068-068B-4C1A-6268-C1A16B5D928A}"/>
              </a:ext>
            </a:extLst>
          </p:cNvPr>
          <p:cNvGraphicFramePr/>
          <p:nvPr>
            <p:extLst>
              <p:ext uri="{D42A27DB-BD31-4B8C-83A1-F6EECF244321}">
                <p14:modId xmlns:p14="http://schemas.microsoft.com/office/powerpoint/2010/main" val="374027766"/>
              </p:ext>
            </p:extLst>
          </p:nvPr>
        </p:nvGraphicFramePr>
        <p:xfrm>
          <a:off x="2032000" y="116571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7433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2ADBD35-FCA4-F651-10AD-7263AD7B7031}"/>
              </a:ext>
            </a:extLst>
          </p:cNvPr>
          <p:cNvSpPr>
            <a:spLocks noGrp="1"/>
          </p:cNvSpPr>
          <p:nvPr>
            <p:ph type="title"/>
          </p:nvPr>
        </p:nvSpPr>
        <p:spPr/>
        <p:txBody>
          <a:bodyPr/>
          <a:lstStyle/>
          <a:p>
            <a:r>
              <a:rPr lang="en-US" dirty="0"/>
              <a:t>Exploring the data: </a:t>
            </a:r>
            <a:r>
              <a:rPr lang="en-US" dirty="0">
                <a:latin typeface="Courier New" panose="02070309020205020404" pitchFamily="49" charset="0"/>
                <a:cs typeface="Courier New" panose="02070309020205020404" pitchFamily="49" charset="0"/>
              </a:rPr>
              <a:t>describe</a:t>
            </a:r>
          </a:p>
        </p:txBody>
      </p:sp>
      <p:sp>
        <p:nvSpPr>
          <p:cNvPr id="7" name="Content Placeholder 6">
            <a:extLst>
              <a:ext uri="{FF2B5EF4-FFF2-40B4-BE49-F238E27FC236}">
                <a16:creationId xmlns:a16="http://schemas.microsoft.com/office/drawing/2014/main" id="{13D69AA8-D3B8-A324-7D5C-57286EA037FA}"/>
              </a:ext>
            </a:extLst>
          </p:cNvPr>
          <p:cNvSpPr>
            <a:spLocks noGrp="1"/>
          </p:cNvSpPr>
          <p:nvPr>
            <p:ph idx="1"/>
          </p:nvPr>
        </p:nvSpPr>
        <p:spPr/>
        <p:txBody>
          <a:bodyPr>
            <a:normAutofit fontScale="92500"/>
          </a:bodyPr>
          <a:lstStyle/>
          <a:p>
            <a:pPr marL="0" indent="0">
              <a:buNone/>
            </a:pPr>
            <a:r>
              <a:rPr lang="en-US" dirty="0">
                <a:highlight>
                  <a:srgbClr val="C0C0C0"/>
                </a:highlight>
                <a:latin typeface="Courier New" panose="02070309020205020404" pitchFamily="49" charset="0"/>
                <a:cs typeface="Courier New" panose="02070309020205020404" pitchFamily="49" charset="0"/>
              </a:rPr>
              <a:t>describe</a:t>
            </a:r>
            <a:r>
              <a:rPr lang="en-US" dirty="0"/>
              <a:t> is giving us the following information about the dataset:</a:t>
            </a:r>
          </a:p>
          <a:p>
            <a:r>
              <a:rPr lang="en-US" b="1" dirty="0"/>
              <a:t>Variable names: </a:t>
            </a:r>
            <a:r>
              <a:rPr lang="en-US" dirty="0"/>
              <a:t>the names we use to reference a column in Stata</a:t>
            </a:r>
          </a:p>
          <a:p>
            <a:r>
              <a:rPr lang="en-US" b="1" dirty="0"/>
              <a:t>Storage types: </a:t>
            </a:r>
            <a:r>
              <a:rPr lang="en-US" dirty="0"/>
              <a:t>the type of information that the data contains – is it a number? A text?</a:t>
            </a:r>
          </a:p>
          <a:p>
            <a:r>
              <a:rPr lang="en-US" b="1" dirty="0"/>
              <a:t>Display formats: </a:t>
            </a:r>
            <a:r>
              <a:rPr lang="en-US" dirty="0"/>
              <a:t>how that number is formatted so that we humans can best interpret it – how many decimals are shown, for example</a:t>
            </a:r>
          </a:p>
          <a:p>
            <a:r>
              <a:rPr lang="en-US" b="1" dirty="0"/>
              <a:t>Value labels: </a:t>
            </a:r>
            <a:r>
              <a:rPr lang="en-US" dirty="0"/>
              <a:t>the names used for humans to best interpret the values in this variable – more about this soon</a:t>
            </a:r>
          </a:p>
          <a:p>
            <a:r>
              <a:rPr lang="en-US" b="1" dirty="0"/>
              <a:t>Variable labels: </a:t>
            </a:r>
            <a:r>
              <a:rPr lang="en-US" dirty="0"/>
              <a:t>the description of the column, or the names that we would use to reference a column to other humans</a:t>
            </a:r>
          </a:p>
          <a:p>
            <a:endParaRPr lang="en-US" dirty="0"/>
          </a:p>
        </p:txBody>
      </p:sp>
    </p:spTree>
    <p:extLst>
      <p:ext uri="{BB962C8B-B14F-4D97-AF65-F5344CB8AC3E}">
        <p14:creationId xmlns:p14="http://schemas.microsoft.com/office/powerpoint/2010/main" val="1418970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D5D1A-29B5-6374-CC8D-7FC3993E057A}"/>
              </a:ext>
            </a:extLst>
          </p:cNvPr>
          <p:cNvSpPr>
            <a:spLocks noGrp="1"/>
          </p:cNvSpPr>
          <p:nvPr>
            <p:ph type="title"/>
          </p:nvPr>
        </p:nvSpPr>
        <p:spPr/>
        <p:txBody>
          <a:bodyPr/>
          <a:lstStyle/>
          <a:p>
            <a:r>
              <a:rPr lang="en-US" dirty="0"/>
              <a:t>Exploring the data: </a:t>
            </a:r>
            <a:r>
              <a:rPr lang="en-US" dirty="0">
                <a:latin typeface="Courier New" panose="02070309020205020404" pitchFamily="49" charset="0"/>
                <a:cs typeface="Courier New" panose="02070309020205020404" pitchFamily="49" charset="0"/>
              </a:rPr>
              <a:t>describe</a:t>
            </a:r>
            <a:endParaRPr lang="en-US" dirty="0"/>
          </a:p>
        </p:txBody>
      </p:sp>
      <p:sp>
        <p:nvSpPr>
          <p:cNvPr id="3" name="Content Placeholder 2">
            <a:extLst>
              <a:ext uri="{FF2B5EF4-FFF2-40B4-BE49-F238E27FC236}">
                <a16:creationId xmlns:a16="http://schemas.microsoft.com/office/drawing/2014/main" id="{12688B46-CC79-7EB6-F593-F675F97A0A60}"/>
              </a:ext>
            </a:extLst>
          </p:cNvPr>
          <p:cNvSpPr>
            <a:spLocks noGrp="1"/>
          </p:cNvSpPr>
          <p:nvPr>
            <p:ph idx="1"/>
          </p:nvPr>
        </p:nvSpPr>
        <p:spPr/>
        <p:txBody>
          <a:bodyPr>
            <a:normAutofit/>
          </a:bodyPr>
          <a:lstStyle/>
          <a:p>
            <a:pPr marL="0" indent="0">
              <a:buNone/>
            </a:pPr>
            <a:r>
              <a:rPr lang="en-US" dirty="0">
                <a:highlight>
                  <a:srgbClr val="C0C0C0"/>
                </a:highlight>
                <a:latin typeface="Courier New" panose="02070309020205020404" pitchFamily="49" charset="0"/>
                <a:cs typeface="Courier New" panose="02070309020205020404" pitchFamily="49" charset="0"/>
              </a:rPr>
              <a:t>describe</a:t>
            </a:r>
            <a:r>
              <a:rPr lang="en-US" dirty="0"/>
              <a:t> is useful to identify </a:t>
            </a:r>
            <a:r>
              <a:rPr lang="en-US" b="1" dirty="0"/>
              <a:t>types of variables</a:t>
            </a:r>
          </a:p>
          <a:p>
            <a:r>
              <a:rPr lang="en-US" dirty="0"/>
              <a:t>Variables whose storage type starts with </a:t>
            </a:r>
            <a:r>
              <a:rPr lang="en-US" dirty="0">
                <a:highlight>
                  <a:srgbClr val="C0C0C0"/>
                </a:highlight>
                <a:latin typeface="Courier New" panose="02070309020205020404" pitchFamily="49" charset="0"/>
                <a:cs typeface="Courier New" panose="02070309020205020404" pitchFamily="49" charset="0"/>
              </a:rPr>
              <a:t>str</a:t>
            </a:r>
            <a:r>
              <a:rPr lang="en-US" dirty="0"/>
              <a:t> are </a:t>
            </a:r>
            <a:r>
              <a:rPr lang="en-US" b="1" dirty="0"/>
              <a:t>string variables</a:t>
            </a:r>
            <a:r>
              <a:rPr lang="en-US" dirty="0"/>
              <a:t>, that is, they contain text</a:t>
            </a:r>
          </a:p>
          <a:p>
            <a:pPr lvl="1"/>
            <a:r>
              <a:rPr lang="en-US" dirty="0"/>
              <a:t>They are not shown when we use </a:t>
            </a:r>
            <a:r>
              <a:rPr lang="en-US" dirty="0">
                <a:highlight>
                  <a:srgbClr val="C0C0C0"/>
                </a:highlight>
                <a:latin typeface="Courier New" panose="02070309020205020404" pitchFamily="49" charset="0"/>
                <a:cs typeface="Courier New" panose="02070309020205020404" pitchFamily="49" charset="0"/>
              </a:rPr>
              <a:t>summarize</a:t>
            </a:r>
            <a:r>
              <a:rPr lang="en-US" dirty="0"/>
              <a:t> - because Stata does not know how to calculate the average of a text</a:t>
            </a:r>
          </a:p>
          <a:p>
            <a:pPr lvl="1"/>
            <a:endParaRPr lang="en-US" dirty="0"/>
          </a:p>
          <a:p>
            <a:r>
              <a:rPr lang="en-US" dirty="0"/>
              <a:t>Variables with </a:t>
            </a:r>
            <a:r>
              <a:rPr lang="en-US" i="1" dirty="0"/>
              <a:t>value labels </a:t>
            </a:r>
            <a:r>
              <a:rPr lang="en-US" dirty="0"/>
              <a:t>are </a:t>
            </a:r>
            <a:r>
              <a:rPr lang="en-US" b="1" dirty="0"/>
              <a:t>categorical variables </a:t>
            </a:r>
          </a:p>
          <a:p>
            <a:pPr lvl="1"/>
            <a:r>
              <a:rPr lang="en-US" dirty="0"/>
              <a:t>This is why when we use summarize on these variables, we get results that are not very meaningful: because the numbers are only stand-ins for categories</a:t>
            </a:r>
          </a:p>
          <a:p>
            <a:pPr lvl="1"/>
            <a:endParaRPr lang="en-US" dirty="0"/>
          </a:p>
          <a:p>
            <a:pPr marL="914400" lvl="2" indent="0">
              <a:buNone/>
            </a:pPr>
            <a:endParaRPr lang="en-US" dirty="0"/>
          </a:p>
        </p:txBody>
      </p:sp>
    </p:spTree>
    <p:extLst>
      <p:ext uri="{BB962C8B-B14F-4D97-AF65-F5344CB8AC3E}">
        <p14:creationId xmlns:p14="http://schemas.microsoft.com/office/powerpoint/2010/main" val="22365150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B4291-27A5-EB09-EA8B-2E8030BF5F86}"/>
              </a:ext>
            </a:extLst>
          </p:cNvPr>
          <p:cNvSpPr>
            <a:spLocks noGrp="1"/>
          </p:cNvSpPr>
          <p:nvPr>
            <p:ph type="title"/>
          </p:nvPr>
        </p:nvSpPr>
        <p:spPr/>
        <p:txBody>
          <a:bodyPr/>
          <a:lstStyle/>
          <a:p>
            <a:r>
              <a:rPr lang="en-US"/>
              <a:t>Task 3A: Explore numeric variables</a:t>
            </a:r>
          </a:p>
        </p:txBody>
      </p:sp>
      <p:sp>
        <p:nvSpPr>
          <p:cNvPr id="3" name="Content Placeholder 2">
            <a:extLst>
              <a:ext uri="{FF2B5EF4-FFF2-40B4-BE49-F238E27FC236}">
                <a16:creationId xmlns:a16="http://schemas.microsoft.com/office/drawing/2014/main" id="{E90180B4-78AA-8E91-179C-191D193167A9}"/>
              </a:ext>
            </a:extLst>
          </p:cNvPr>
          <p:cNvSpPr>
            <a:spLocks noGrp="1"/>
          </p:cNvSpPr>
          <p:nvPr>
            <p:ph idx="1"/>
          </p:nvPr>
        </p:nvSpPr>
        <p:spPr/>
        <p:txBody>
          <a:bodyPr/>
          <a:lstStyle/>
          <a:p>
            <a:pPr marL="0" indent="0">
              <a:buNone/>
            </a:pPr>
            <a:r>
              <a:rPr lang="en-US" dirty="0"/>
              <a:t>Based on what we saw in the result for describe, we can tell which variables are numeric:</a:t>
            </a:r>
          </a:p>
          <a:p>
            <a:r>
              <a:rPr lang="en-US" dirty="0"/>
              <a:t>Use the command </a:t>
            </a:r>
            <a:r>
              <a:rPr lang="en-US" dirty="0">
                <a:highlight>
                  <a:srgbClr val="C0C0C0"/>
                </a:highlight>
                <a:latin typeface="Courier New" panose="02070309020205020404" pitchFamily="49" charset="0"/>
                <a:cs typeface="Courier New" panose="02070309020205020404" pitchFamily="49" charset="0"/>
              </a:rPr>
              <a:t>codebook</a:t>
            </a:r>
            <a:r>
              <a:rPr lang="en-US" dirty="0"/>
              <a:t>, to see some general information about the variables </a:t>
            </a:r>
            <a:r>
              <a:rPr lang="en-US" dirty="0" err="1">
                <a:latin typeface="Courier New" panose="02070309020205020404" pitchFamily="49" charset="0"/>
                <a:cs typeface="Courier New" panose="02070309020205020404" pitchFamily="49" charset="0"/>
              </a:rPr>
              <a:t>hh_size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livestock_now</a:t>
            </a:r>
            <a:endParaRPr lang="en-US" dirty="0">
              <a:latin typeface="Courier New" panose="02070309020205020404" pitchFamily="49" charset="0"/>
              <a:cs typeface="Courier New" panose="02070309020205020404" pitchFamily="49" charset="0"/>
            </a:endParaRPr>
          </a:p>
          <a:p>
            <a:pPr lvl="1"/>
            <a:r>
              <a:rPr lang="en-US" dirty="0"/>
              <a:t>What is the range of this variable?</a:t>
            </a:r>
          </a:p>
          <a:p>
            <a:pPr lvl="1"/>
            <a:r>
              <a:rPr lang="en-US" dirty="0"/>
              <a:t>How many unique values are there?</a:t>
            </a:r>
          </a:p>
          <a:p>
            <a:pPr lvl="1"/>
            <a:r>
              <a:rPr lang="en-US" dirty="0"/>
              <a:t>Are there any missing values? How are they displayed in the dataset?</a:t>
            </a:r>
          </a:p>
          <a:p>
            <a:r>
              <a:rPr lang="en-US" dirty="0"/>
              <a:t>Use the command </a:t>
            </a:r>
            <a:r>
              <a:rPr lang="en-US" dirty="0">
                <a:highlight>
                  <a:srgbClr val="C0C0C0"/>
                </a:highlight>
                <a:latin typeface="Courier New" panose="02070309020205020404" pitchFamily="49" charset="0"/>
                <a:cs typeface="Courier New" panose="02070309020205020404" pitchFamily="49" charset="0"/>
              </a:rPr>
              <a:t>summarize</a:t>
            </a:r>
            <a:r>
              <a:rPr lang="en-US" dirty="0"/>
              <a:t> to explore the distribution of the same variables</a:t>
            </a:r>
            <a:endParaRPr lang="en-US" dirty="0">
              <a:latin typeface="Courier New" panose="02070309020205020404" pitchFamily="49" charset="0"/>
              <a:cs typeface="Courier New" panose="02070309020205020404" pitchFamily="49" charset="0"/>
            </a:endParaRPr>
          </a:p>
          <a:p>
            <a:pPr lvl="1"/>
            <a:r>
              <a:rPr lang="en-US" dirty="0"/>
              <a:t>What is the mean and standard deviation of these variables?</a:t>
            </a:r>
          </a:p>
          <a:p>
            <a:pPr lvl="1"/>
            <a:endParaRPr lang="en-US" dirty="0"/>
          </a:p>
          <a:p>
            <a:endParaRPr lang="en-US" dirty="0"/>
          </a:p>
        </p:txBody>
      </p:sp>
    </p:spTree>
    <p:extLst>
      <p:ext uri="{BB962C8B-B14F-4D97-AF65-F5344CB8AC3E}">
        <p14:creationId xmlns:p14="http://schemas.microsoft.com/office/powerpoint/2010/main" val="4256797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9F895-8C1B-E4B1-40F3-051B0580B05D}"/>
              </a:ext>
            </a:extLst>
          </p:cNvPr>
          <p:cNvSpPr>
            <a:spLocks noGrp="1"/>
          </p:cNvSpPr>
          <p:nvPr>
            <p:ph type="title"/>
          </p:nvPr>
        </p:nvSpPr>
        <p:spPr/>
        <p:txBody>
          <a:bodyPr/>
          <a:lstStyle/>
          <a:p>
            <a:r>
              <a:rPr lang="en-US" err="1"/>
              <a:t>Subsetting</a:t>
            </a:r>
            <a:r>
              <a:rPr lang="en-US"/>
              <a:t> observations</a:t>
            </a:r>
          </a:p>
        </p:txBody>
      </p:sp>
      <p:sp>
        <p:nvSpPr>
          <p:cNvPr id="3" name="Content Placeholder 2">
            <a:extLst>
              <a:ext uri="{FF2B5EF4-FFF2-40B4-BE49-F238E27FC236}">
                <a16:creationId xmlns:a16="http://schemas.microsoft.com/office/drawing/2014/main" id="{79FF988A-4994-7162-4298-D54AF098C488}"/>
              </a:ext>
            </a:extLst>
          </p:cNvPr>
          <p:cNvSpPr>
            <a:spLocks noGrp="1"/>
          </p:cNvSpPr>
          <p:nvPr>
            <p:ph idx="1"/>
          </p:nvPr>
        </p:nvSpPr>
        <p:spPr/>
        <p:txBody>
          <a:bodyPr/>
          <a:lstStyle/>
          <a:p>
            <a:r>
              <a:rPr lang="en-US" dirty="0"/>
              <a:t>The expression </a:t>
            </a:r>
            <a:r>
              <a:rPr lang="en-US" dirty="0">
                <a:highlight>
                  <a:srgbClr val="C0C0C0"/>
                </a:highlight>
                <a:latin typeface="Courier New" panose="02070309020205020404" pitchFamily="49" charset="0"/>
                <a:cs typeface="Courier New" panose="02070309020205020404" pitchFamily="49" charset="0"/>
              </a:rPr>
              <a:t>if</a:t>
            </a:r>
            <a:r>
              <a:rPr lang="en-US" dirty="0"/>
              <a:t> allows us to subset observations, that is, we can choose observations based on a logical condition.</a:t>
            </a:r>
          </a:p>
          <a:p>
            <a:r>
              <a:rPr lang="en-US" dirty="0"/>
              <a:t>For example, if we wanted to see all the observations in the data set for which the total number of members in the household is 1</a:t>
            </a:r>
          </a:p>
          <a:p>
            <a:r>
              <a:rPr lang="en-US" dirty="0">
                <a:latin typeface="Courier New" panose="02070309020205020404" pitchFamily="49" charset="0"/>
                <a:cs typeface="Courier New" panose="02070309020205020404" pitchFamily="49" charset="0"/>
              </a:rPr>
              <a:t>browse if </a:t>
            </a:r>
            <a:r>
              <a:rPr lang="en-US" dirty="0" err="1">
                <a:latin typeface="Courier New" panose="02070309020205020404" pitchFamily="49" charset="0"/>
                <a:cs typeface="Courier New" panose="02070309020205020404" pitchFamily="49" charset="0"/>
              </a:rPr>
              <a:t>hh_size</a:t>
            </a:r>
            <a:r>
              <a:rPr lang="en-US" dirty="0">
                <a:latin typeface="Courier New" panose="02070309020205020404" pitchFamily="49" charset="0"/>
                <a:cs typeface="Courier New" panose="02070309020205020404" pitchFamily="49" charset="0"/>
              </a:rPr>
              <a:t> == 1</a:t>
            </a:r>
          </a:p>
          <a:p>
            <a:pPr lvl="1"/>
            <a:r>
              <a:rPr lang="en-US" dirty="0"/>
              <a:t>Note that we wrote </a:t>
            </a:r>
            <a:r>
              <a:rPr lang="en-US" dirty="0">
                <a:highlight>
                  <a:srgbClr val="C0C0C0"/>
                </a:highlight>
                <a:latin typeface="Courier New" panose="02070309020205020404" pitchFamily="49" charset="0"/>
                <a:cs typeface="Courier New" panose="02070309020205020404" pitchFamily="49" charset="0"/>
              </a:rPr>
              <a:t>==</a:t>
            </a:r>
            <a:r>
              <a:rPr lang="en-US" dirty="0"/>
              <a:t> instead of </a:t>
            </a:r>
            <a:r>
              <a:rPr lang="en-US" dirty="0">
                <a:highlight>
                  <a:srgbClr val="C0C0C0"/>
                </a:highlight>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r>
              <a:rPr lang="en-US" dirty="0"/>
              <a:t> This is because we are performing a logical operation. We will talk more about these expressions soon.</a:t>
            </a:r>
          </a:p>
        </p:txBody>
      </p:sp>
    </p:spTree>
    <p:extLst>
      <p:ext uri="{BB962C8B-B14F-4D97-AF65-F5344CB8AC3E}">
        <p14:creationId xmlns:p14="http://schemas.microsoft.com/office/powerpoint/2010/main" val="1096656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B45FE-A664-95E2-EA32-AC081FE943C0}"/>
              </a:ext>
            </a:extLst>
          </p:cNvPr>
          <p:cNvSpPr>
            <a:spLocks noGrp="1"/>
          </p:cNvSpPr>
          <p:nvPr>
            <p:ph type="title"/>
          </p:nvPr>
        </p:nvSpPr>
        <p:spPr/>
        <p:txBody>
          <a:bodyPr/>
          <a:lstStyle/>
          <a:p>
            <a:r>
              <a:rPr lang="en-US" dirty="0"/>
              <a:t>Task 3B: Explore numeric variables</a:t>
            </a:r>
          </a:p>
        </p:txBody>
      </p:sp>
      <p:sp>
        <p:nvSpPr>
          <p:cNvPr id="3" name="Content Placeholder 2">
            <a:extLst>
              <a:ext uri="{FF2B5EF4-FFF2-40B4-BE49-F238E27FC236}">
                <a16:creationId xmlns:a16="http://schemas.microsoft.com/office/drawing/2014/main" id="{1D85E619-2A39-FEAC-FB86-FECB349D79C7}"/>
              </a:ext>
            </a:extLst>
          </p:cNvPr>
          <p:cNvSpPr>
            <a:spLocks noGrp="1"/>
          </p:cNvSpPr>
          <p:nvPr>
            <p:ph idx="1"/>
          </p:nvPr>
        </p:nvSpPr>
        <p:spPr/>
        <p:txBody>
          <a:bodyPr>
            <a:normAutofit/>
          </a:bodyPr>
          <a:lstStyle/>
          <a:p>
            <a:pPr marL="0" indent="0">
              <a:buNone/>
            </a:pPr>
            <a:r>
              <a:rPr lang="en-US" dirty="0"/>
              <a:t>Another, perhaps more intuitive way to present numeric variables is through </a:t>
            </a:r>
            <a:r>
              <a:rPr lang="en-US" b="1" dirty="0"/>
              <a:t>graphs</a:t>
            </a:r>
          </a:p>
          <a:p>
            <a:r>
              <a:rPr lang="en-US" dirty="0"/>
              <a:t>Create a histogram of the variable </a:t>
            </a:r>
            <a:r>
              <a:rPr lang="en-US" dirty="0" err="1">
                <a:latin typeface="Courier New" panose="02070309020205020404" pitchFamily="49" charset="0"/>
                <a:cs typeface="Courier New" panose="02070309020205020404" pitchFamily="49" charset="0"/>
              </a:rPr>
              <a:t>food_cons</a:t>
            </a:r>
            <a:endParaRPr lang="en-US" dirty="0">
              <a:latin typeface="Courier New" panose="02070309020205020404" pitchFamily="49" charset="0"/>
              <a:cs typeface="Courier New" panose="02070309020205020404" pitchFamily="49" charset="0"/>
            </a:endParaRPr>
          </a:p>
          <a:p>
            <a:pPr lvl="2"/>
            <a:r>
              <a:rPr lang="en-US" dirty="0"/>
              <a:t>The command to create histograms is called, not surprisingly, </a:t>
            </a:r>
            <a:r>
              <a:rPr lang="en-US" dirty="0">
                <a:highlight>
                  <a:srgbClr val="C0C0C0"/>
                </a:highlight>
                <a:latin typeface="Courier New" panose="02070309020205020404" pitchFamily="49" charset="0"/>
                <a:cs typeface="Courier New" panose="02070309020205020404" pitchFamily="49" charset="0"/>
              </a:rPr>
              <a:t>histogram</a:t>
            </a:r>
          </a:p>
          <a:p>
            <a:pPr lvl="2"/>
            <a:r>
              <a:rPr lang="en-US" dirty="0"/>
              <a:t>This command has only one required argument: the name of the variable for which we want to create a histogram</a:t>
            </a:r>
          </a:p>
          <a:p>
            <a:pPr lvl="1"/>
            <a:r>
              <a:rPr lang="en-US" dirty="0"/>
              <a:t>What does the graph look like, particularly the x-axis?</a:t>
            </a:r>
          </a:p>
          <a:p>
            <a:pPr lvl="1"/>
            <a:r>
              <a:rPr lang="en-US" dirty="0"/>
              <a:t>Can you improve it?</a:t>
            </a:r>
          </a:p>
          <a:p>
            <a:r>
              <a:rPr lang="en-US" dirty="0"/>
              <a:t>Improve the graph by displaying the values without outliers</a:t>
            </a:r>
          </a:p>
          <a:p>
            <a:pPr lvl="1"/>
            <a:r>
              <a:rPr lang="en-US" dirty="0"/>
              <a:t>To do this, we can use the same strategy that we used before to subset observations: </a:t>
            </a:r>
            <a:r>
              <a:rPr lang="en-US" i="1" dirty="0"/>
              <a:t>an </a:t>
            </a:r>
            <a:r>
              <a:rPr lang="en-US" i="1" dirty="0">
                <a:highlight>
                  <a:srgbClr val="C0C0C0"/>
                </a:highlight>
                <a:latin typeface="Courier New" panose="02070309020205020404" pitchFamily="49" charset="0"/>
                <a:cs typeface="Courier New" panose="02070309020205020404" pitchFamily="49" charset="0"/>
              </a:rPr>
              <a:t>if</a:t>
            </a:r>
            <a:r>
              <a:rPr lang="en-US" i="1" dirty="0"/>
              <a:t> statement</a:t>
            </a:r>
          </a:p>
          <a:p>
            <a:endParaRPr lang="en-US" dirty="0"/>
          </a:p>
          <a:p>
            <a:endParaRPr lang="en-US" dirty="0"/>
          </a:p>
        </p:txBody>
      </p:sp>
    </p:spTree>
    <p:extLst>
      <p:ext uri="{BB962C8B-B14F-4D97-AF65-F5344CB8AC3E}">
        <p14:creationId xmlns:p14="http://schemas.microsoft.com/office/powerpoint/2010/main" val="199309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76D92-4775-7F72-2292-0D483C0DFE7A}"/>
              </a:ext>
            </a:extLst>
          </p:cNvPr>
          <p:cNvSpPr>
            <a:spLocks noGrp="1"/>
          </p:cNvSpPr>
          <p:nvPr>
            <p:ph type="title"/>
          </p:nvPr>
        </p:nvSpPr>
        <p:spPr/>
        <p:txBody>
          <a:bodyPr/>
          <a:lstStyle/>
          <a:p>
            <a:pPr algn="ctr"/>
            <a:r>
              <a:rPr lang="en-US" dirty="0"/>
              <a:t>Explore numeric variables</a:t>
            </a:r>
          </a:p>
        </p:txBody>
      </p:sp>
      <p:sp>
        <p:nvSpPr>
          <p:cNvPr id="3" name="TextBox 2">
            <a:extLst>
              <a:ext uri="{FF2B5EF4-FFF2-40B4-BE49-F238E27FC236}">
                <a16:creationId xmlns:a16="http://schemas.microsoft.com/office/drawing/2014/main" id="{4DB2929D-3EB8-9992-3B24-95400863BD47}"/>
              </a:ext>
            </a:extLst>
          </p:cNvPr>
          <p:cNvSpPr txBox="1"/>
          <p:nvPr/>
        </p:nvSpPr>
        <p:spPr>
          <a:xfrm>
            <a:off x="1806498" y="5964871"/>
            <a:ext cx="3757961"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histogram </a:t>
            </a:r>
            <a:r>
              <a:rPr lang="en-US" dirty="0" err="1">
                <a:latin typeface="Courier New" panose="02070309020205020404" pitchFamily="49" charset="0"/>
                <a:cs typeface="Courier New" panose="02070309020205020404" pitchFamily="49" charset="0"/>
              </a:rPr>
              <a:t>food_cons</a:t>
            </a:r>
            <a:endParaRPr lang="en-US"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D3AD786B-255D-5C96-8B0E-12F5527AFFA6}"/>
              </a:ext>
            </a:extLst>
          </p:cNvPr>
          <p:cNvSpPr txBox="1"/>
          <p:nvPr/>
        </p:nvSpPr>
        <p:spPr>
          <a:xfrm>
            <a:off x="6263269" y="5964871"/>
            <a:ext cx="609600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histogram </a:t>
            </a:r>
            <a:r>
              <a:rPr lang="en-US" dirty="0" err="1">
                <a:latin typeface="Courier New" panose="02070309020205020404" pitchFamily="49" charset="0"/>
                <a:cs typeface="Courier New" panose="02070309020205020404" pitchFamily="49" charset="0"/>
              </a:rPr>
              <a:t>food_cons</a:t>
            </a:r>
            <a:r>
              <a:rPr lang="en-US" dirty="0">
                <a:latin typeface="Courier New" panose="02070309020205020404" pitchFamily="49" charset="0"/>
                <a:cs typeface="Courier New" panose="02070309020205020404" pitchFamily="49" charset="0"/>
              </a:rPr>
              <a:t> if </a:t>
            </a:r>
            <a:r>
              <a:rPr lang="en-US" dirty="0" err="1">
                <a:latin typeface="Courier New" panose="02070309020205020404" pitchFamily="49" charset="0"/>
                <a:cs typeface="Courier New" panose="02070309020205020404" pitchFamily="49" charset="0"/>
              </a:rPr>
              <a:t>food_cons</a:t>
            </a:r>
            <a:r>
              <a:rPr lang="en-US" dirty="0">
                <a:latin typeface="Courier New" panose="02070309020205020404" pitchFamily="49" charset="0"/>
                <a:cs typeface="Courier New" panose="02070309020205020404" pitchFamily="49" charset="0"/>
              </a:rPr>
              <a:t> &lt; 2000000</a:t>
            </a:r>
          </a:p>
        </p:txBody>
      </p:sp>
      <p:pic>
        <p:nvPicPr>
          <p:cNvPr id="16" name="Content Placeholder 15">
            <a:extLst>
              <a:ext uri="{FF2B5EF4-FFF2-40B4-BE49-F238E27FC236}">
                <a16:creationId xmlns:a16="http://schemas.microsoft.com/office/drawing/2014/main" id="{3BBDBCEB-9D0E-EDAD-A85E-BBB472A53225}"/>
              </a:ext>
            </a:extLst>
          </p:cNvPr>
          <p:cNvPicPr>
            <a:picLocks noGrp="1" noChangeAspect="1"/>
          </p:cNvPicPr>
          <p:nvPr>
            <p:ph sz="half" idx="1"/>
          </p:nvPr>
        </p:nvPicPr>
        <p:blipFill>
          <a:blip r:embed="rId2"/>
          <a:stretch>
            <a:fillRect/>
          </a:stretch>
        </p:blipFill>
        <p:spPr>
          <a:xfrm>
            <a:off x="838200" y="2292534"/>
            <a:ext cx="5181600" cy="3417520"/>
          </a:xfrm>
        </p:spPr>
      </p:pic>
      <p:pic>
        <p:nvPicPr>
          <p:cNvPr id="14" name="Content Placeholder 13">
            <a:extLst>
              <a:ext uri="{FF2B5EF4-FFF2-40B4-BE49-F238E27FC236}">
                <a16:creationId xmlns:a16="http://schemas.microsoft.com/office/drawing/2014/main" id="{C3D48D34-2455-D052-8603-AB62BDE0D305}"/>
              </a:ext>
            </a:extLst>
          </p:cNvPr>
          <p:cNvPicPr>
            <a:picLocks noGrp="1" noChangeAspect="1"/>
          </p:cNvPicPr>
          <p:nvPr>
            <p:ph sz="half" idx="2"/>
          </p:nvPr>
        </p:nvPicPr>
        <p:blipFill>
          <a:blip r:embed="rId3"/>
          <a:stretch>
            <a:fillRect/>
          </a:stretch>
        </p:blipFill>
        <p:spPr>
          <a:xfrm>
            <a:off x="6172200" y="2286431"/>
            <a:ext cx="5181600" cy="3429725"/>
          </a:xfrm>
        </p:spPr>
      </p:pic>
    </p:spTree>
    <p:extLst>
      <p:ext uri="{BB962C8B-B14F-4D97-AF65-F5344CB8AC3E}">
        <p14:creationId xmlns:p14="http://schemas.microsoft.com/office/powerpoint/2010/main" val="964269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201D-33D9-6F3E-309C-6B4207566BF8}"/>
              </a:ext>
            </a:extLst>
          </p:cNvPr>
          <p:cNvSpPr>
            <a:spLocks noGrp="1"/>
          </p:cNvSpPr>
          <p:nvPr>
            <p:ph type="title"/>
          </p:nvPr>
        </p:nvSpPr>
        <p:spPr/>
        <p:txBody>
          <a:bodyPr/>
          <a:lstStyle/>
          <a:p>
            <a:r>
              <a:rPr lang="en-US"/>
              <a:t>Exploring text variables</a:t>
            </a:r>
          </a:p>
        </p:txBody>
      </p:sp>
      <p:sp>
        <p:nvSpPr>
          <p:cNvPr id="3" name="Content Placeholder 2">
            <a:extLst>
              <a:ext uri="{FF2B5EF4-FFF2-40B4-BE49-F238E27FC236}">
                <a16:creationId xmlns:a16="http://schemas.microsoft.com/office/drawing/2014/main" id="{A212CFCE-658B-6B23-CA3C-DC246ACFB57F}"/>
              </a:ext>
            </a:extLst>
          </p:cNvPr>
          <p:cNvSpPr>
            <a:spLocks noGrp="1"/>
          </p:cNvSpPr>
          <p:nvPr>
            <p:ph idx="1"/>
          </p:nvPr>
        </p:nvSpPr>
        <p:spPr/>
        <p:txBody>
          <a:bodyPr>
            <a:normAutofit/>
          </a:bodyPr>
          <a:lstStyle/>
          <a:p>
            <a:r>
              <a:rPr lang="en-US" dirty="0"/>
              <a:t>As we mentioned when discussing the command describe, text variables can be identified by the their “string” type</a:t>
            </a:r>
          </a:p>
          <a:p>
            <a:r>
              <a:rPr lang="en-US" dirty="0"/>
              <a:t>These variables typically have a large number of unique values</a:t>
            </a:r>
          </a:p>
          <a:p>
            <a:r>
              <a:rPr lang="en-US" dirty="0"/>
              <a:t>There are not many statistical analysis that we can do with string variables in Stata</a:t>
            </a:r>
          </a:p>
          <a:p>
            <a:r>
              <a:rPr lang="en-US" dirty="0"/>
              <a:t>But they may still be useful to include in a data set, particularly for the purpose of identifying information</a:t>
            </a:r>
          </a:p>
        </p:txBody>
      </p:sp>
    </p:spTree>
    <p:extLst>
      <p:ext uri="{BB962C8B-B14F-4D97-AF65-F5344CB8AC3E}">
        <p14:creationId xmlns:p14="http://schemas.microsoft.com/office/powerpoint/2010/main" val="34984120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85D09-E95E-467B-6273-6564704C2B2F}"/>
              </a:ext>
            </a:extLst>
          </p:cNvPr>
          <p:cNvSpPr>
            <a:spLocks noGrp="1"/>
          </p:cNvSpPr>
          <p:nvPr>
            <p:ph type="title"/>
          </p:nvPr>
        </p:nvSpPr>
        <p:spPr/>
        <p:txBody>
          <a:bodyPr/>
          <a:lstStyle/>
          <a:p>
            <a:r>
              <a:rPr lang="en-US"/>
              <a:t>Task 4: Explore string variables</a:t>
            </a:r>
          </a:p>
        </p:txBody>
      </p:sp>
      <p:sp>
        <p:nvSpPr>
          <p:cNvPr id="3" name="Content Placeholder 2">
            <a:extLst>
              <a:ext uri="{FF2B5EF4-FFF2-40B4-BE49-F238E27FC236}">
                <a16:creationId xmlns:a16="http://schemas.microsoft.com/office/drawing/2014/main" id="{144D3BCA-F71D-4BF5-7C88-242A4A004C0C}"/>
              </a:ext>
            </a:extLst>
          </p:cNvPr>
          <p:cNvSpPr>
            <a:spLocks noGrp="1"/>
          </p:cNvSpPr>
          <p:nvPr>
            <p:ph idx="1"/>
          </p:nvPr>
        </p:nvSpPr>
        <p:spPr/>
        <p:txBody>
          <a:bodyPr/>
          <a:lstStyle/>
          <a:p>
            <a:r>
              <a:rPr lang="en-US" dirty="0"/>
              <a:t>Use </a:t>
            </a:r>
            <a:r>
              <a:rPr lang="en-US" dirty="0">
                <a:highlight>
                  <a:srgbClr val="C0C0C0"/>
                </a:highlight>
                <a:latin typeface="Courier New" panose="02070309020205020404" pitchFamily="49" charset="0"/>
                <a:cs typeface="Courier New" panose="02070309020205020404" pitchFamily="49" charset="0"/>
              </a:rPr>
              <a:t>codebook</a:t>
            </a:r>
            <a:r>
              <a:rPr lang="en-US" dirty="0"/>
              <a:t> to explore string variables </a:t>
            </a:r>
            <a:r>
              <a:rPr lang="en-US" dirty="0" err="1">
                <a:latin typeface="Courier New" panose="02070309020205020404" pitchFamily="49" charset="0"/>
                <a:cs typeface="Courier New" panose="02070309020205020404" pitchFamily="49" charset="0"/>
              </a:rPr>
              <a:t>crop_other</a:t>
            </a:r>
            <a:endParaRPr lang="en-US" dirty="0">
              <a:latin typeface="Courier New" panose="02070309020205020404" pitchFamily="49" charset="0"/>
              <a:cs typeface="Courier New" panose="02070309020205020404" pitchFamily="49" charset="0"/>
            </a:endParaRPr>
          </a:p>
          <a:p>
            <a:pPr lvl="1"/>
            <a:r>
              <a:rPr lang="en-US" dirty="0"/>
              <a:t>What is the type of these variables?</a:t>
            </a:r>
          </a:p>
          <a:p>
            <a:pPr lvl="1"/>
            <a:r>
              <a:rPr lang="en-US" dirty="0"/>
              <a:t>How many unique values are there?</a:t>
            </a:r>
          </a:p>
          <a:p>
            <a:pPr lvl="1"/>
            <a:r>
              <a:rPr lang="en-US" dirty="0"/>
              <a:t>Are there any missing values?</a:t>
            </a:r>
          </a:p>
          <a:p>
            <a:pPr lvl="1"/>
            <a:endParaRPr lang="en-US" dirty="0"/>
          </a:p>
          <a:p>
            <a:endParaRPr lang="en-US" dirty="0"/>
          </a:p>
        </p:txBody>
      </p:sp>
    </p:spTree>
    <p:extLst>
      <p:ext uri="{BB962C8B-B14F-4D97-AF65-F5344CB8AC3E}">
        <p14:creationId xmlns:p14="http://schemas.microsoft.com/office/powerpoint/2010/main" val="17523942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6B238-353B-8FF2-CAA5-A67E0F12489D}"/>
              </a:ext>
            </a:extLst>
          </p:cNvPr>
          <p:cNvSpPr>
            <a:spLocks noGrp="1"/>
          </p:cNvSpPr>
          <p:nvPr>
            <p:ph type="title"/>
          </p:nvPr>
        </p:nvSpPr>
        <p:spPr/>
        <p:txBody>
          <a:bodyPr/>
          <a:lstStyle/>
          <a:p>
            <a:r>
              <a:rPr lang="en-US" dirty="0"/>
              <a:t>Exploring string variables</a:t>
            </a:r>
          </a:p>
        </p:txBody>
      </p:sp>
      <p:pic>
        <p:nvPicPr>
          <p:cNvPr id="9" name="Content Placeholder 8">
            <a:extLst>
              <a:ext uri="{FF2B5EF4-FFF2-40B4-BE49-F238E27FC236}">
                <a16:creationId xmlns:a16="http://schemas.microsoft.com/office/drawing/2014/main" id="{58DBF1DA-87DA-6E9F-2D72-8BA426DBD13A}"/>
              </a:ext>
            </a:extLst>
          </p:cNvPr>
          <p:cNvPicPr>
            <a:picLocks noGrp="1" noChangeAspect="1"/>
          </p:cNvPicPr>
          <p:nvPr>
            <p:ph idx="1"/>
          </p:nvPr>
        </p:nvPicPr>
        <p:blipFill>
          <a:blip r:embed="rId2"/>
          <a:stretch>
            <a:fillRect/>
          </a:stretch>
        </p:blipFill>
        <p:spPr>
          <a:xfrm>
            <a:off x="838200" y="2586351"/>
            <a:ext cx="10515600" cy="2829886"/>
          </a:xfrm>
        </p:spPr>
      </p:pic>
    </p:spTree>
    <p:extLst>
      <p:ext uri="{BB962C8B-B14F-4D97-AF65-F5344CB8AC3E}">
        <p14:creationId xmlns:p14="http://schemas.microsoft.com/office/powerpoint/2010/main" val="2283589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DE8BA-09AD-8FA8-F2A2-247507FDC9B1}"/>
              </a:ext>
            </a:extLst>
          </p:cNvPr>
          <p:cNvSpPr>
            <a:spLocks noGrp="1"/>
          </p:cNvSpPr>
          <p:nvPr>
            <p:ph type="title"/>
          </p:nvPr>
        </p:nvSpPr>
        <p:spPr/>
        <p:txBody>
          <a:bodyPr/>
          <a:lstStyle/>
          <a:p>
            <a:r>
              <a:rPr lang="en-US"/>
              <a:t>Exploring text variables</a:t>
            </a:r>
          </a:p>
        </p:txBody>
      </p:sp>
      <p:sp>
        <p:nvSpPr>
          <p:cNvPr id="3" name="Content Placeholder 2">
            <a:extLst>
              <a:ext uri="{FF2B5EF4-FFF2-40B4-BE49-F238E27FC236}">
                <a16:creationId xmlns:a16="http://schemas.microsoft.com/office/drawing/2014/main" id="{4D0DB98C-34EB-5800-1BF7-64ABF28D4BB9}"/>
              </a:ext>
            </a:extLst>
          </p:cNvPr>
          <p:cNvSpPr>
            <a:spLocks noGrp="1"/>
          </p:cNvSpPr>
          <p:nvPr>
            <p:ph idx="1"/>
          </p:nvPr>
        </p:nvSpPr>
        <p:spPr/>
        <p:txBody>
          <a:bodyPr/>
          <a:lstStyle/>
          <a:p>
            <a:r>
              <a:rPr lang="en-US" dirty="0"/>
              <a:t>The “type” of variable starts with “str” and is followed by the maximum number of characters in the variables</a:t>
            </a:r>
          </a:p>
          <a:p>
            <a:r>
              <a:rPr lang="en-US" dirty="0"/>
              <a:t>Missing values are represented by </a:t>
            </a:r>
            <a:r>
              <a:rPr lang="en-US" dirty="0">
                <a:highlight>
                  <a:srgbClr val="C0C0C0"/>
                </a:highlight>
                <a:latin typeface="Courier New" panose="02070309020205020404" pitchFamily="49" charset="0"/>
                <a:cs typeface="Courier New" panose="02070309020205020404" pitchFamily="49" charset="0"/>
              </a:rPr>
              <a:t>""</a:t>
            </a:r>
            <a:r>
              <a:rPr lang="en-US" dirty="0"/>
              <a:t> instead of </a:t>
            </a:r>
            <a:r>
              <a:rPr lang="en-US" dirty="0">
                <a:highlight>
                  <a:srgbClr val="C0C0C0"/>
                </a:highlight>
                <a:latin typeface="Courier New" panose="02070309020205020404" pitchFamily="49" charset="0"/>
                <a:cs typeface="Courier New" panose="02070309020205020404" pitchFamily="49" charset="0"/>
              </a:rPr>
              <a:t>.</a:t>
            </a:r>
          </a:p>
          <a:p>
            <a:r>
              <a:rPr lang="en-US" dirty="0"/>
              <a:t>By default, Stata shows random examples of values in text variables</a:t>
            </a:r>
          </a:p>
          <a:p>
            <a:r>
              <a:rPr lang="en-US" dirty="0"/>
              <a:t>As mentioned earlier, the easiest way to interact with these variables in Stata is to browse them</a:t>
            </a:r>
          </a:p>
        </p:txBody>
      </p:sp>
    </p:spTree>
    <p:extLst>
      <p:ext uri="{BB962C8B-B14F-4D97-AF65-F5344CB8AC3E}">
        <p14:creationId xmlns:p14="http://schemas.microsoft.com/office/powerpoint/2010/main" val="2846021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8DE59-D609-3F90-E6D5-546E19889709}"/>
              </a:ext>
            </a:extLst>
          </p:cNvPr>
          <p:cNvSpPr>
            <a:spLocks noGrp="1"/>
          </p:cNvSpPr>
          <p:nvPr>
            <p:ph type="title"/>
          </p:nvPr>
        </p:nvSpPr>
        <p:spPr/>
        <p:txBody>
          <a:bodyPr/>
          <a:lstStyle/>
          <a:p>
            <a:r>
              <a:rPr lang="en-US" dirty="0"/>
              <a:t>Today’s lab</a:t>
            </a:r>
          </a:p>
        </p:txBody>
      </p:sp>
      <p:graphicFrame>
        <p:nvGraphicFramePr>
          <p:cNvPr id="6" name="Diagram 5">
            <a:extLst>
              <a:ext uri="{FF2B5EF4-FFF2-40B4-BE49-F238E27FC236}">
                <a16:creationId xmlns:a16="http://schemas.microsoft.com/office/drawing/2014/main" id="{8E901068-068B-4C1A-6268-C1A16B5D928A}"/>
              </a:ext>
            </a:extLst>
          </p:cNvPr>
          <p:cNvGraphicFramePr/>
          <p:nvPr>
            <p:extLst>
              <p:ext uri="{D42A27DB-BD31-4B8C-83A1-F6EECF244321}">
                <p14:modId xmlns:p14="http://schemas.microsoft.com/office/powerpoint/2010/main" val="2850213222"/>
              </p:ext>
            </p:extLst>
          </p:nvPr>
        </p:nvGraphicFramePr>
        <p:xfrm>
          <a:off x="2032000" y="116571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08347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9F3CD-8F26-6FF9-2EDA-BA8EAE1C1AEF}"/>
              </a:ext>
            </a:extLst>
          </p:cNvPr>
          <p:cNvSpPr>
            <a:spLocks noGrp="1"/>
          </p:cNvSpPr>
          <p:nvPr>
            <p:ph type="title"/>
          </p:nvPr>
        </p:nvSpPr>
        <p:spPr/>
        <p:txBody>
          <a:bodyPr/>
          <a:lstStyle/>
          <a:p>
            <a:r>
              <a:rPr lang="en-US" dirty="0"/>
              <a:t>Task 5A: Explore categorical variables</a:t>
            </a:r>
          </a:p>
        </p:txBody>
      </p:sp>
      <p:sp>
        <p:nvSpPr>
          <p:cNvPr id="3" name="Content Placeholder 2">
            <a:extLst>
              <a:ext uri="{FF2B5EF4-FFF2-40B4-BE49-F238E27FC236}">
                <a16:creationId xmlns:a16="http://schemas.microsoft.com/office/drawing/2014/main" id="{7AC976D5-6EA4-1D8F-F767-60A5C524E2BD}"/>
              </a:ext>
            </a:extLst>
          </p:cNvPr>
          <p:cNvSpPr>
            <a:spLocks noGrp="1"/>
          </p:cNvSpPr>
          <p:nvPr>
            <p:ph idx="1"/>
          </p:nvPr>
        </p:nvSpPr>
        <p:spPr/>
        <p:txBody>
          <a:bodyPr/>
          <a:lstStyle/>
          <a:p>
            <a:pPr marL="0" indent="0">
              <a:buNone/>
            </a:pPr>
            <a:r>
              <a:rPr lang="en-US" dirty="0"/>
              <a:t>As we noted when using </a:t>
            </a:r>
            <a:r>
              <a:rPr lang="en-US" dirty="0">
                <a:highlight>
                  <a:srgbClr val="C0C0C0"/>
                </a:highlight>
                <a:latin typeface="Courier New" panose="02070309020205020404" pitchFamily="49" charset="0"/>
                <a:cs typeface="Courier New" panose="02070309020205020404" pitchFamily="49" charset="0"/>
              </a:rPr>
              <a:t>describe</a:t>
            </a:r>
            <a:r>
              <a:rPr lang="en-US" dirty="0"/>
              <a:t>, one way to identify categorical variables is when they have </a:t>
            </a:r>
            <a:r>
              <a:rPr lang="en-US" i="1" dirty="0"/>
              <a:t>value labels</a:t>
            </a:r>
            <a:r>
              <a:rPr lang="en-US" dirty="0"/>
              <a:t>. </a:t>
            </a:r>
          </a:p>
          <a:p>
            <a:r>
              <a:rPr lang="en-US" dirty="0"/>
              <a:t>Use </a:t>
            </a:r>
            <a:r>
              <a:rPr lang="en-US" dirty="0">
                <a:highlight>
                  <a:srgbClr val="C0C0C0"/>
                </a:highlight>
                <a:latin typeface="Courier New" panose="02070309020205020404" pitchFamily="49" charset="0"/>
                <a:cs typeface="Courier New" panose="02070309020205020404" pitchFamily="49" charset="0"/>
              </a:rPr>
              <a:t>codebook</a:t>
            </a:r>
            <a:r>
              <a:rPr lang="en-US" dirty="0"/>
              <a:t> to inspect the categorical variables </a:t>
            </a:r>
            <a:r>
              <a:rPr lang="en-US" dirty="0" err="1">
                <a:latin typeface="Courier New" panose="02070309020205020404" pitchFamily="49" charset="0"/>
                <a:cs typeface="Courier New" panose="02070309020205020404" pitchFamily="49" charset="0"/>
              </a:rPr>
              <a:t>rel_head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assoc</a:t>
            </a:r>
            <a:endParaRPr lang="en-US" dirty="0">
              <a:latin typeface="Courier New" panose="02070309020205020404" pitchFamily="49" charset="0"/>
              <a:cs typeface="Courier New" panose="02070309020205020404" pitchFamily="49" charset="0"/>
            </a:endParaRPr>
          </a:p>
          <a:p>
            <a:pPr lvl="1"/>
            <a:r>
              <a:rPr lang="en-US" dirty="0"/>
              <a:t>What all information do you see?</a:t>
            </a:r>
          </a:p>
          <a:p>
            <a:pPr lvl="1"/>
            <a:r>
              <a:rPr lang="en-US" dirty="0"/>
              <a:t>How is it different from other types of variables (like numeric variables)?</a:t>
            </a:r>
          </a:p>
        </p:txBody>
      </p:sp>
    </p:spTree>
    <p:extLst>
      <p:ext uri="{BB962C8B-B14F-4D97-AF65-F5344CB8AC3E}">
        <p14:creationId xmlns:p14="http://schemas.microsoft.com/office/powerpoint/2010/main" val="12340214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01673-EDE4-B948-5882-847F2B250FA4}"/>
              </a:ext>
            </a:extLst>
          </p:cNvPr>
          <p:cNvSpPr>
            <a:spLocks noGrp="1"/>
          </p:cNvSpPr>
          <p:nvPr>
            <p:ph type="title"/>
          </p:nvPr>
        </p:nvSpPr>
        <p:spPr/>
        <p:txBody>
          <a:bodyPr/>
          <a:lstStyle/>
          <a:p>
            <a:r>
              <a:rPr lang="en-US" dirty="0"/>
              <a:t>Explore categorical variables</a:t>
            </a:r>
          </a:p>
        </p:txBody>
      </p:sp>
      <p:sp>
        <p:nvSpPr>
          <p:cNvPr id="11" name="Content Placeholder 10">
            <a:extLst>
              <a:ext uri="{FF2B5EF4-FFF2-40B4-BE49-F238E27FC236}">
                <a16:creationId xmlns:a16="http://schemas.microsoft.com/office/drawing/2014/main" id="{74D69611-D2D2-040B-4CDD-DAAD09B70333}"/>
              </a:ext>
            </a:extLst>
          </p:cNvPr>
          <p:cNvSpPr>
            <a:spLocks noGrp="1"/>
          </p:cNvSpPr>
          <p:nvPr>
            <p:ph idx="1"/>
          </p:nvPr>
        </p:nvSpPr>
        <p:spPr/>
        <p:txBody>
          <a:bodyPr/>
          <a:lstStyle/>
          <a:p>
            <a:endParaRPr lang="en-US"/>
          </a:p>
        </p:txBody>
      </p:sp>
      <p:pic>
        <p:nvPicPr>
          <p:cNvPr id="13" name="Picture 12">
            <a:extLst>
              <a:ext uri="{FF2B5EF4-FFF2-40B4-BE49-F238E27FC236}">
                <a16:creationId xmlns:a16="http://schemas.microsoft.com/office/drawing/2014/main" id="{0E0CD538-4C7B-D848-F15A-6D4694AC7EB9}"/>
              </a:ext>
            </a:extLst>
          </p:cNvPr>
          <p:cNvPicPr>
            <a:picLocks noChangeAspect="1"/>
          </p:cNvPicPr>
          <p:nvPr/>
        </p:nvPicPr>
        <p:blipFill>
          <a:blip r:embed="rId2"/>
          <a:stretch>
            <a:fillRect/>
          </a:stretch>
        </p:blipFill>
        <p:spPr>
          <a:xfrm>
            <a:off x="691376" y="1690688"/>
            <a:ext cx="10314878" cy="4614965"/>
          </a:xfrm>
          <a:prstGeom prst="rect">
            <a:avLst/>
          </a:prstGeom>
        </p:spPr>
      </p:pic>
    </p:spTree>
    <p:extLst>
      <p:ext uri="{BB962C8B-B14F-4D97-AF65-F5344CB8AC3E}">
        <p14:creationId xmlns:p14="http://schemas.microsoft.com/office/powerpoint/2010/main" val="14103782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D5C4A-8499-ABC7-4D64-FB06AA713C1E}"/>
              </a:ext>
            </a:extLst>
          </p:cNvPr>
          <p:cNvSpPr>
            <a:spLocks noGrp="1"/>
          </p:cNvSpPr>
          <p:nvPr>
            <p:ph type="title"/>
          </p:nvPr>
        </p:nvSpPr>
        <p:spPr/>
        <p:txBody>
          <a:bodyPr/>
          <a:lstStyle/>
          <a:p>
            <a:r>
              <a:rPr lang="en-US"/>
              <a:t>Exploring categorical variables</a:t>
            </a:r>
          </a:p>
        </p:txBody>
      </p:sp>
      <p:sp>
        <p:nvSpPr>
          <p:cNvPr id="3" name="Content Placeholder 2">
            <a:extLst>
              <a:ext uri="{FF2B5EF4-FFF2-40B4-BE49-F238E27FC236}">
                <a16:creationId xmlns:a16="http://schemas.microsoft.com/office/drawing/2014/main" id="{3FA9C5EE-462E-C820-BEF7-A8F44206F37C}"/>
              </a:ext>
            </a:extLst>
          </p:cNvPr>
          <p:cNvSpPr>
            <a:spLocks noGrp="1"/>
          </p:cNvSpPr>
          <p:nvPr>
            <p:ph idx="1"/>
          </p:nvPr>
        </p:nvSpPr>
        <p:spPr/>
        <p:txBody>
          <a:bodyPr>
            <a:normAutofit fontScale="92500" lnSpcReduction="10000"/>
          </a:bodyPr>
          <a:lstStyle/>
          <a:p>
            <a:r>
              <a:rPr lang="en-US"/>
              <a:t>Some information here is common to all types of data:</a:t>
            </a:r>
          </a:p>
          <a:p>
            <a:pPr lvl="1"/>
            <a:r>
              <a:rPr lang="en-US"/>
              <a:t>We see the type of variable</a:t>
            </a:r>
          </a:p>
          <a:p>
            <a:pPr lvl="1"/>
            <a:r>
              <a:rPr lang="en-US"/>
              <a:t>The number of unique values is shown</a:t>
            </a:r>
          </a:p>
          <a:p>
            <a:pPr lvl="1"/>
            <a:r>
              <a:rPr lang="en-US"/>
              <a:t>We can also see the number of missing values</a:t>
            </a:r>
          </a:p>
          <a:p>
            <a:r>
              <a:rPr lang="en-US"/>
              <a:t>Most of the information in the codebook is very similar to that of numeric variables:</a:t>
            </a:r>
          </a:p>
          <a:p>
            <a:pPr lvl="1"/>
            <a:r>
              <a:rPr lang="en-US"/>
              <a:t>The type of variable is </a:t>
            </a:r>
            <a:r>
              <a:rPr lang="en-US">
                <a:latin typeface="Courier New" panose="02070309020205020404" pitchFamily="49" charset="0"/>
                <a:cs typeface="Courier New" panose="02070309020205020404" pitchFamily="49" charset="0"/>
              </a:rPr>
              <a:t>numeric</a:t>
            </a:r>
          </a:p>
          <a:p>
            <a:pPr lvl="1"/>
            <a:r>
              <a:rPr lang="en-US"/>
              <a:t>We see the range of values it takes</a:t>
            </a:r>
          </a:p>
          <a:p>
            <a:pPr lvl="1"/>
            <a:r>
              <a:rPr lang="en-US"/>
              <a:t>Missing values are represented by </a:t>
            </a:r>
            <a:r>
              <a:rPr lang="en-US">
                <a:highlight>
                  <a:srgbClr val="C0C0C0"/>
                </a:highlight>
                <a:latin typeface="Courier New" panose="02070309020205020404" pitchFamily="49" charset="0"/>
                <a:cs typeface="Courier New" panose="02070309020205020404" pitchFamily="49" charset="0"/>
              </a:rPr>
              <a:t>.</a:t>
            </a:r>
          </a:p>
          <a:p>
            <a:r>
              <a:rPr lang="en-US"/>
              <a:t>However, some information is unique to this type of variable:</a:t>
            </a:r>
          </a:p>
          <a:p>
            <a:pPr lvl="1"/>
            <a:r>
              <a:rPr lang="en-US"/>
              <a:t>We see a frequency table instead of summary statistics of random examples</a:t>
            </a:r>
          </a:p>
          <a:p>
            <a:pPr lvl="1"/>
            <a:r>
              <a:rPr lang="en-US"/>
              <a:t>The name of the value label is indicated</a:t>
            </a:r>
          </a:p>
        </p:txBody>
      </p:sp>
    </p:spTree>
    <p:extLst>
      <p:ext uri="{BB962C8B-B14F-4D97-AF65-F5344CB8AC3E}">
        <p14:creationId xmlns:p14="http://schemas.microsoft.com/office/powerpoint/2010/main" val="16413473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C8251-1EC1-9B6C-83AD-9ABA6FE92AEB}"/>
              </a:ext>
            </a:extLst>
          </p:cNvPr>
          <p:cNvSpPr>
            <a:spLocks noGrp="1"/>
          </p:cNvSpPr>
          <p:nvPr>
            <p:ph type="title"/>
          </p:nvPr>
        </p:nvSpPr>
        <p:spPr/>
        <p:txBody>
          <a:bodyPr/>
          <a:lstStyle/>
          <a:p>
            <a:r>
              <a:rPr lang="en-US"/>
              <a:t>Exploring categorical variables</a:t>
            </a:r>
          </a:p>
        </p:txBody>
      </p:sp>
      <p:sp>
        <p:nvSpPr>
          <p:cNvPr id="3" name="Content Placeholder 2">
            <a:extLst>
              <a:ext uri="{FF2B5EF4-FFF2-40B4-BE49-F238E27FC236}">
                <a16:creationId xmlns:a16="http://schemas.microsoft.com/office/drawing/2014/main" id="{D3B96E61-DAE3-742E-3D8D-A892BB0D49FA}"/>
              </a:ext>
            </a:extLst>
          </p:cNvPr>
          <p:cNvSpPr>
            <a:spLocks noGrp="1"/>
          </p:cNvSpPr>
          <p:nvPr>
            <p:ph idx="1"/>
          </p:nvPr>
        </p:nvSpPr>
        <p:spPr/>
        <p:txBody>
          <a:bodyPr>
            <a:normAutofit fontScale="92500" lnSpcReduction="10000"/>
          </a:bodyPr>
          <a:lstStyle/>
          <a:p>
            <a:r>
              <a:rPr lang="en-US"/>
              <a:t>As you can see, having </a:t>
            </a:r>
            <a:r>
              <a:rPr lang="en-US" i="1"/>
              <a:t>value labels </a:t>
            </a:r>
            <a:r>
              <a:rPr lang="en-US"/>
              <a:t>is a very important feature of categorical variables</a:t>
            </a:r>
          </a:p>
          <a:p>
            <a:r>
              <a:rPr lang="en-US"/>
              <a:t>Just like Stata refers to variables by their </a:t>
            </a:r>
            <a:r>
              <a:rPr lang="en-US" i="1"/>
              <a:t>variable names </a:t>
            </a:r>
            <a:r>
              <a:rPr lang="en-US"/>
              <a:t>and humans refer to them using </a:t>
            </a:r>
            <a:r>
              <a:rPr lang="en-US" i="1"/>
              <a:t>variable labels</a:t>
            </a:r>
            <a:r>
              <a:rPr lang="en-US"/>
              <a:t>, Stata will refer to the different categories in a categorical variable using </a:t>
            </a:r>
            <a:r>
              <a:rPr lang="en-US" i="1"/>
              <a:t>numbers</a:t>
            </a:r>
            <a:r>
              <a:rPr lang="en-US"/>
              <a:t>, while humans will refer to them using </a:t>
            </a:r>
            <a:r>
              <a:rPr lang="en-US" i="1"/>
              <a:t>value labels</a:t>
            </a:r>
          </a:p>
          <a:p>
            <a:r>
              <a:rPr lang="en-US"/>
              <a:t>This is because humans understand descriptive names better than numbers, but that is not the case for computers (computers can’t make much sense of natural language, this is why Stata cannot summarize text variables)</a:t>
            </a:r>
          </a:p>
          <a:p>
            <a:r>
              <a:rPr lang="en-US"/>
              <a:t>We connect a label to each value a categorical variable may take so both humans and computers can understand them</a:t>
            </a:r>
          </a:p>
        </p:txBody>
      </p:sp>
    </p:spTree>
    <p:extLst>
      <p:ext uri="{BB962C8B-B14F-4D97-AF65-F5344CB8AC3E}">
        <p14:creationId xmlns:p14="http://schemas.microsoft.com/office/powerpoint/2010/main" val="2118428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A7261-1749-57AD-3BB6-C04B84622C6E}"/>
              </a:ext>
            </a:extLst>
          </p:cNvPr>
          <p:cNvSpPr>
            <a:spLocks noGrp="1"/>
          </p:cNvSpPr>
          <p:nvPr>
            <p:ph type="title"/>
          </p:nvPr>
        </p:nvSpPr>
        <p:spPr/>
        <p:txBody>
          <a:bodyPr/>
          <a:lstStyle/>
          <a:p>
            <a:r>
              <a:rPr lang="en-US" dirty="0"/>
              <a:t>Task 5B: Explore categorical variables</a:t>
            </a:r>
          </a:p>
        </p:txBody>
      </p:sp>
      <p:sp>
        <p:nvSpPr>
          <p:cNvPr id="3" name="Content Placeholder 2">
            <a:extLst>
              <a:ext uri="{FF2B5EF4-FFF2-40B4-BE49-F238E27FC236}">
                <a16:creationId xmlns:a16="http://schemas.microsoft.com/office/drawing/2014/main" id="{456BD2C2-6E39-83B2-80D4-28460862823D}"/>
              </a:ext>
            </a:extLst>
          </p:cNvPr>
          <p:cNvSpPr>
            <a:spLocks noGrp="1"/>
          </p:cNvSpPr>
          <p:nvPr>
            <p:ph idx="1"/>
          </p:nvPr>
        </p:nvSpPr>
        <p:spPr/>
        <p:txBody>
          <a:bodyPr>
            <a:normAutofit fontScale="92500" lnSpcReduction="20000"/>
          </a:bodyPr>
          <a:lstStyle/>
          <a:p>
            <a:r>
              <a:rPr lang="en-US" dirty="0"/>
              <a:t>Use </a:t>
            </a:r>
            <a:r>
              <a:rPr lang="en-US" dirty="0" err="1">
                <a:highlight>
                  <a:srgbClr val="C0C0C0"/>
                </a:highlight>
                <a:latin typeface="Courier New" panose="02070309020205020404" pitchFamily="49" charset="0"/>
                <a:cs typeface="Courier New" panose="02070309020205020404" pitchFamily="49" charset="0"/>
              </a:rPr>
              <a:t>labelbook</a:t>
            </a:r>
            <a:r>
              <a:rPr lang="en-US" dirty="0"/>
              <a:t> to see the definitions of the value labels for </a:t>
            </a:r>
            <a:r>
              <a:rPr lang="en-US" dirty="0" err="1">
                <a:latin typeface="Courier New" panose="02070309020205020404" pitchFamily="49" charset="0"/>
                <a:cs typeface="Courier New" panose="02070309020205020404" pitchFamily="49" charset="0"/>
              </a:rPr>
              <a:t>rel_head</a:t>
            </a:r>
            <a:endParaRPr lang="en-US" dirty="0">
              <a:latin typeface="Courier New" panose="02070309020205020404" pitchFamily="49" charset="0"/>
              <a:cs typeface="Courier New" panose="02070309020205020404" pitchFamily="49" charset="0"/>
            </a:endParaRPr>
          </a:p>
          <a:p>
            <a:pPr lvl="1"/>
            <a:r>
              <a:rPr lang="en-US" dirty="0"/>
              <a:t>How is each category being labeled?</a:t>
            </a:r>
          </a:p>
          <a:p>
            <a:r>
              <a:rPr lang="en-US" dirty="0"/>
              <a:t>Use </a:t>
            </a:r>
            <a:r>
              <a:rPr lang="en-US" dirty="0">
                <a:highlight>
                  <a:srgbClr val="C0C0C0"/>
                </a:highlight>
                <a:latin typeface="Courier New" panose="02070309020205020404" pitchFamily="49" charset="0"/>
                <a:cs typeface="Courier New" panose="02070309020205020404" pitchFamily="49" charset="0"/>
              </a:rPr>
              <a:t>tabulate</a:t>
            </a:r>
            <a:r>
              <a:rPr lang="en-US" dirty="0"/>
              <a:t> to see the number of observations for each of categories for </a:t>
            </a:r>
            <a:r>
              <a:rPr lang="en-US" dirty="0" err="1">
                <a:latin typeface="Courier New" panose="02070309020205020404" pitchFamily="49" charset="0"/>
                <a:cs typeface="Courier New" panose="02070309020205020404" pitchFamily="49" charset="0"/>
              </a:rPr>
              <a:t>rel_head</a:t>
            </a:r>
            <a:endParaRPr lang="en-US" dirty="0"/>
          </a:p>
          <a:p>
            <a:pPr lvl="1"/>
            <a:r>
              <a:rPr lang="en-US" dirty="0"/>
              <a:t>Use the option </a:t>
            </a:r>
            <a:r>
              <a:rPr lang="en-US" dirty="0" err="1">
                <a:highlight>
                  <a:srgbClr val="C0C0C0"/>
                </a:highlight>
                <a:latin typeface="Courier New" panose="02070309020205020404" pitchFamily="49" charset="0"/>
                <a:cs typeface="Courier New" panose="02070309020205020404" pitchFamily="49" charset="0"/>
              </a:rPr>
              <a:t>nolabel</a:t>
            </a:r>
            <a:r>
              <a:rPr lang="en-US" dirty="0"/>
              <a:t> with the tabulate command </a:t>
            </a:r>
          </a:p>
          <a:p>
            <a:pPr lvl="2"/>
            <a:r>
              <a:rPr lang="en-US" dirty="0"/>
              <a:t>This is an </a:t>
            </a:r>
            <a:r>
              <a:rPr lang="en-US" i="1" dirty="0"/>
              <a:t>optional argument </a:t>
            </a:r>
            <a:r>
              <a:rPr lang="en-US" dirty="0"/>
              <a:t>of the command, this means we will use a comma (</a:t>
            </a:r>
            <a:r>
              <a:rPr lang="en-US" dirty="0">
                <a:highlight>
                  <a:srgbClr val="C0C0C0"/>
                </a:highlight>
                <a:latin typeface="Courier New" panose="02070309020205020404" pitchFamily="49" charset="0"/>
                <a:cs typeface="Courier New" panose="02070309020205020404" pitchFamily="49" charset="0"/>
              </a:rPr>
              <a:t>,</a:t>
            </a:r>
            <a:r>
              <a:rPr lang="en-US" dirty="0"/>
              <a:t>) to separate it from the other arguments</a:t>
            </a:r>
          </a:p>
          <a:p>
            <a:pPr lvl="1"/>
            <a:r>
              <a:rPr lang="en-US" dirty="0"/>
              <a:t>How does the output differ in this case?</a:t>
            </a:r>
          </a:p>
          <a:p>
            <a:r>
              <a:rPr lang="en-US" dirty="0"/>
              <a:t>We can also explore the relationship between two categorical variables using </a:t>
            </a:r>
            <a:r>
              <a:rPr lang="en-US" dirty="0">
                <a:highlight>
                  <a:srgbClr val="C0C0C0"/>
                </a:highlight>
                <a:latin typeface="Courier New" panose="02070309020205020404" pitchFamily="49" charset="0"/>
                <a:cs typeface="Courier New" panose="02070309020205020404" pitchFamily="49" charset="0"/>
              </a:rPr>
              <a:t>tabulate</a:t>
            </a:r>
            <a:r>
              <a:rPr lang="en-US" dirty="0"/>
              <a:t>:</a:t>
            </a:r>
          </a:p>
          <a:p>
            <a:pPr lvl="1"/>
            <a:r>
              <a:rPr lang="en-US" dirty="0"/>
              <a:t>Use the </a:t>
            </a:r>
            <a:r>
              <a:rPr lang="en-US" dirty="0">
                <a:highlight>
                  <a:srgbClr val="C0C0C0"/>
                </a:highlight>
                <a:latin typeface="Courier New" panose="02070309020205020404" pitchFamily="49" charset="0"/>
                <a:cs typeface="Courier New" panose="02070309020205020404" pitchFamily="49" charset="0"/>
              </a:rPr>
              <a:t>tabulate</a:t>
            </a:r>
            <a:r>
              <a:rPr lang="en-US" dirty="0"/>
              <a:t> command to explore how the variables </a:t>
            </a:r>
            <a:r>
              <a:rPr lang="en-US" dirty="0" err="1">
                <a:latin typeface="Courier New" panose="02070309020205020404" pitchFamily="49" charset="0"/>
                <a:cs typeface="Courier New" panose="02070309020205020404" pitchFamily="49" charset="0"/>
              </a:rPr>
              <a:t>rel_head</a:t>
            </a:r>
            <a:r>
              <a:rPr lang="en-US" dirty="0"/>
              <a:t> and </a:t>
            </a:r>
            <a:r>
              <a:rPr lang="en-US" dirty="0" err="1">
                <a:latin typeface="Courier New" panose="02070309020205020404" pitchFamily="49" charset="0"/>
                <a:cs typeface="Courier New" panose="02070309020205020404" pitchFamily="49" charset="0"/>
              </a:rPr>
              <a:t>female_head</a:t>
            </a:r>
            <a:r>
              <a:rPr lang="en-US" dirty="0"/>
              <a:t> are related</a:t>
            </a:r>
          </a:p>
          <a:p>
            <a:endParaRPr lang="en-US" dirty="0"/>
          </a:p>
          <a:p>
            <a:pPr lvl="1"/>
            <a:endParaRPr lang="en-US" dirty="0"/>
          </a:p>
        </p:txBody>
      </p:sp>
    </p:spTree>
    <p:extLst>
      <p:ext uri="{BB962C8B-B14F-4D97-AF65-F5344CB8AC3E}">
        <p14:creationId xmlns:p14="http://schemas.microsoft.com/office/powerpoint/2010/main" val="12418848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1ADFD-A637-BEBA-FB2B-5BC4A48D3189}"/>
              </a:ext>
            </a:extLst>
          </p:cNvPr>
          <p:cNvSpPr>
            <a:spLocks noGrp="1"/>
          </p:cNvSpPr>
          <p:nvPr>
            <p:ph type="title"/>
          </p:nvPr>
        </p:nvSpPr>
        <p:spPr/>
        <p:txBody>
          <a:bodyPr/>
          <a:lstStyle/>
          <a:p>
            <a:r>
              <a:rPr lang="en-US" dirty="0"/>
              <a:t>Exploring categorical variables</a:t>
            </a:r>
          </a:p>
        </p:txBody>
      </p:sp>
      <p:sp>
        <p:nvSpPr>
          <p:cNvPr id="13" name="TextBox 12">
            <a:extLst>
              <a:ext uri="{FF2B5EF4-FFF2-40B4-BE49-F238E27FC236}">
                <a16:creationId xmlns:a16="http://schemas.microsoft.com/office/drawing/2014/main" id="{E3B395DB-B38F-476C-CC3A-69EA71D54E4C}"/>
              </a:ext>
            </a:extLst>
          </p:cNvPr>
          <p:cNvSpPr txBox="1"/>
          <p:nvPr/>
        </p:nvSpPr>
        <p:spPr>
          <a:xfrm>
            <a:off x="700088" y="4597956"/>
            <a:ext cx="5072062" cy="1938992"/>
          </a:xfrm>
          <a:prstGeom prst="rect">
            <a:avLst/>
          </a:prstGeom>
          <a:noFill/>
        </p:spPr>
        <p:txBody>
          <a:bodyPr wrap="square">
            <a:spAutoFit/>
          </a:bodyPr>
          <a:lstStyle/>
          <a:p>
            <a:pPr marL="285750" indent="-285750">
              <a:buFont typeface="Arial" panose="020B0604020202020204" pitchFamily="34" charset="0"/>
              <a:buChar char="•"/>
            </a:pPr>
            <a:r>
              <a:rPr lang="en-US" sz="2000" dirty="0"/>
              <a:t>The command </a:t>
            </a:r>
            <a:r>
              <a:rPr lang="en-US" sz="2000" dirty="0">
                <a:highlight>
                  <a:srgbClr val="C0C0C0"/>
                </a:highlight>
                <a:latin typeface="Courier New" panose="02070309020205020404" pitchFamily="49" charset="0"/>
                <a:cs typeface="Courier New" panose="02070309020205020404" pitchFamily="49" charset="0"/>
              </a:rPr>
              <a:t>tabulate</a:t>
            </a:r>
            <a:r>
              <a:rPr lang="en-US" sz="2000" dirty="0"/>
              <a:t> counts the number of observations that take each value in a categorical variable </a:t>
            </a:r>
          </a:p>
          <a:p>
            <a:pPr marL="285750" indent="-285750">
              <a:buFont typeface="Arial" panose="020B0604020202020204" pitchFamily="34" charset="0"/>
              <a:buChar char="•"/>
            </a:pPr>
            <a:r>
              <a:rPr lang="en-US" sz="2000" dirty="0"/>
              <a:t>Note that when we inspect this variable, we are shown the labels of the category automatically</a:t>
            </a:r>
          </a:p>
        </p:txBody>
      </p:sp>
      <p:sp>
        <p:nvSpPr>
          <p:cNvPr id="17" name="TextBox 16">
            <a:extLst>
              <a:ext uri="{FF2B5EF4-FFF2-40B4-BE49-F238E27FC236}">
                <a16:creationId xmlns:a16="http://schemas.microsoft.com/office/drawing/2014/main" id="{E390CCF2-8DA3-9294-44B5-823174FAA829}"/>
              </a:ext>
            </a:extLst>
          </p:cNvPr>
          <p:cNvSpPr txBox="1"/>
          <p:nvPr/>
        </p:nvSpPr>
        <p:spPr>
          <a:xfrm>
            <a:off x="7412831" y="4644122"/>
            <a:ext cx="4226719" cy="1323439"/>
          </a:xfrm>
          <a:prstGeom prst="rect">
            <a:avLst/>
          </a:prstGeom>
          <a:noFill/>
        </p:spPr>
        <p:txBody>
          <a:bodyPr wrap="square">
            <a:spAutoFit/>
          </a:bodyPr>
          <a:lstStyle/>
          <a:p>
            <a:pPr marL="285750" indent="-285750">
              <a:buFont typeface="Arial" panose="020B0604020202020204" pitchFamily="34" charset="0"/>
              <a:buChar char="•"/>
            </a:pPr>
            <a:r>
              <a:rPr lang="en-US" sz="2000" dirty="0"/>
              <a:t>This is how Stata reads this variable</a:t>
            </a:r>
          </a:p>
          <a:p>
            <a:pPr marL="285750" indent="-285750">
              <a:buFont typeface="Arial" panose="020B0604020202020204" pitchFamily="34" charset="0"/>
              <a:buChar char="•"/>
            </a:pPr>
            <a:r>
              <a:rPr lang="en-US" sz="2000" dirty="0"/>
              <a:t>For us, however, this is much less informative</a:t>
            </a:r>
          </a:p>
        </p:txBody>
      </p:sp>
      <p:pic>
        <p:nvPicPr>
          <p:cNvPr id="4" name="Picture 3">
            <a:extLst>
              <a:ext uri="{FF2B5EF4-FFF2-40B4-BE49-F238E27FC236}">
                <a16:creationId xmlns:a16="http://schemas.microsoft.com/office/drawing/2014/main" id="{17B0C69C-03CB-62E3-69D8-055B319A8D85}"/>
              </a:ext>
            </a:extLst>
          </p:cNvPr>
          <p:cNvPicPr>
            <a:picLocks noChangeAspect="1"/>
          </p:cNvPicPr>
          <p:nvPr/>
        </p:nvPicPr>
        <p:blipFill>
          <a:blip r:embed="rId2"/>
          <a:stretch>
            <a:fillRect/>
          </a:stretch>
        </p:blipFill>
        <p:spPr>
          <a:xfrm>
            <a:off x="7412830" y="1628211"/>
            <a:ext cx="4226719" cy="2821335"/>
          </a:xfrm>
          <a:prstGeom prst="rect">
            <a:avLst/>
          </a:prstGeom>
        </p:spPr>
      </p:pic>
      <p:pic>
        <p:nvPicPr>
          <p:cNvPr id="6" name="Picture 5">
            <a:extLst>
              <a:ext uri="{FF2B5EF4-FFF2-40B4-BE49-F238E27FC236}">
                <a16:creationId xmlns:a16="http://schemas.microsoft.com/office/drawing/2014/main" id="{C41752BF-3A72-CEE1-44D1-965C8EBE6126}"/>
              </a:ext>
            </a:extLst>
          </p:cNvPr>
          <p:cNvPicPr>
            <a:picLocks noChangeAspect="1"/>
          </p:cNvPicPr>
          <p:nvPr/>
        </p:nvPicPr>
        <p:blipFill>
          <a:blip r:embed="rId3"/>
          <a:stretch>
            <a:fillRect/>
          </a:stretch>
        </p:blipFill>
        <p:spPr>
          <a:xfrm>
            <a:off x="907454" y="1453562"/>
            <a:ext cx="4623551" cy="2882513"/>
          </a:xfrm>
          <a:prstGeom prst="rect">
            <a:avLst/>
          </a:prstGeom>
        </p:spPr>
      </p:pic>
    </p:spTree>
    <p:extLst>
      <p:ext uri="{BB962C8B-B14F-4D97-AF65-F5344CB8AC3E}">
        <p14:creationId xmlns:p14="http://schemas.microsoft.com/office/powerpoint/2010/main" val="37162470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0C89F-84C3-7938-E207-2EC89A0DC804}"/>
              </a:ext>
            </a:extLst>
          </p:cNvPr>
          <p:cNvSpPr>
            <a:spLocks noGrp="1"/>
          </p:cNvSpPr>
          <p:nvPr>
            <p:ph type="title"/>
          </p:nvPr>
        </p:nvSpPr>
        <p:spPr/>
        <p:txBody>
          <a:bodyPr/>
          <a:lstStyle/>
          <a:p>
            <a:pPr algn="ctr"/>
            <a:r>
              <a:rPr lang="en-US"/>
              <a:t>Exploring categorical variables</a:t>
            </a:r>
          </a:p>
        </p:txBody>
      </p:sp>
      <p:sp>
        <p:nvSpPr>
          <p:cNvPr id="4" name="Content Placeholder 3">
            <a:extLst>
              <a:ext uri="{FF2B5EF4-FFF2-40B4-BE49-F238E27FC236}">
                <a16:creationId xmlns:a16="http://schemas.microsoft.com/office/drawing/2014/main" id="{2D0DAB4A-3C1E-E638-6D3A-E612B2DD820C}"/>
              </a:ext>
            </a:extLst>
          </p:cNvPr>
          <p:cNvSpPr>
            <a:spLocks noGrp="1"/>
          </p:cNvSpPr>
          <p:nvPr>
            <p:ph sz="half" idx="1"/>
          </p:nvPr>
        </p:nvSpPr>
        <p:spPr/>
        <p:txBody>
          <a:bodyPr/>
          <a:lstStyle/>
          <a:p>
            <a:pPr marL="0" indent="0">
              <a:buNone/>
            </a:pPr>
            <a:r>
              <a:rPr lang="en-US" dirty="0"/>
              <a:t>When we open the dataset, we also see the </a:t>
            </a:r>
            <a:r>
              <a:rPr lang="en-US" i="1" dirty="0"/>
              <a:t>value label</a:t>
            </a:r>
            <a:r>
              <a:rPr lang="en-US" dirty="0"/>
              <a:t>. But when we click on a specific observation for that variable, we can see the underlying </a:t>
            </a:r>
            <a:r>
              <a:rPr lang="en-US" i="1" dirty="0"/>
              <a:t>numeric value</a:t>
            </a:r>
            <a:r>
              <a:rPr lang="en-US" dirty="0"/>
              <a:t>.</a:t>
            </a:r>
          </a:p>
          <a:p>
            <a:pPr marL="0" indent="0">
              <a:buNone/>
            </a:pPr>
            <a:r>
              <a:rPr lang="en-US" dirty="0">
                <a:latin typeface="Courier New" panose="02070309020205020404" pitchFamily="49" charset="0"/>
                <a:cs typeface="Courier New" panose="02070309020205020404" pitchFamily="49" charset="0"/>
              </a:rPr>
              <a:t>browse </a:t>
            </a:r>
            <a:r>
              <a:rPr lang="en-US" dirty="0" err="1">
                <a:latin typeface="Courier New" panose="02070309020205020404" pitchFamily="49" charset="0"/>
                <a:cs typeface="Courier New" panose="02070309020205020404" pitchFamily="49" charset="0"/>
              </a:rPr>
              <a:t>rel_head</a:t>
            </a:r>
            <a:endParaRPr lang="en-US" dirty="0">
              <a:latin typeface="Courier New" panose="02070309020205020404" pitchFamily="49" charset="0"/>
              <a:cs typeface="Courier New" panose="02070309020205020404" pitchFamily="49" charset="0"/>
            </a:endParaRPr>
          </a:p>
        </p:txBody>
      </p:sp>
      <p:pic>
        <p:nvPicPr>
          <p:cNvPr id="10" name="Content Placeholder 9">
            <a:extLst>
              <a:ext uri="{FF2B5EF4-FFF2-40B4-BE49-F238E27FC236}">
                <a16:creationId xmlns:a16="http://schemas.microsoft.com/office/drawing/2014/main" id="{0C6880A1-16F6-3511-2F0A-2BD4DCDEC3E8}"/>
              </a:ext>
            </a:extLst>
          </p:cNvPr>
          <p:cNvPicPr>
            <a:picLocks noGrp="1" noChangeAspect="1"/>
          </p:cNvPicPr>
          <p:nvPr>
            <p:ph sz="half" idx="2"/>
          </p:nvPr>
        </p:nvPicPr>
        <p:blipFill>
          <a:blip r:embed="rId2"/>
          <a:stretch>
            <a:fillRect/>
          </a:stretch>
        </p:blipFill>
        <p:spPr>
          <a:xfrm>
            <a:off x="6680621" y="2674310"/>
            <a:ext cx="4253968" cy="2653968"/>
          </a:xfrm>
        </p:spPr>
      </p:pic>
      <p:sp>
        <p:nvSpPr>
          <p:cNvPr id="11" name="Oval 10">
            <a:extLst>
              <a:ext uri="{FF2B5EF4-FFF2-40B4-BE49-F238E27FC236}">
                <a16:creationId xmlns:a16="http://schemas.microsoft.com/office/drawing/2014/main" id="{67D726A5-2CF4-4259-C0D7-DF25469C5376}"/>
              </a:ext>
            </a:extLst>
          </p:cNvPr>
          <p:cNvSpPr/>
          <p:nvPr/>
        </p:nvSpPr>
        <p:spPr>
          <a:xfrm>
            <a:off x="9768467" y="3239429"/>
            <a:ext cx="334537" cy="379142"/>
          </a:xfrm>
          <a:prstGeom prst="ellipse">
            <a:avLst/>
          </a:prstGeom>
          <a:noFill/>
          <a:ln w="19050">
            <a:solidFill>
              <a:srgbClr val="FF00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52714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482163-6D53-090D-1D84-322DCCBA4C28}"/>
              </a:ext>
            </a:extLst>
          </p:cNvPr>
          <p:cNvSpPr>
            <a:spLocks noGrp="1"/>
          </p:cNvSpPr>
          <p:nvPr>
            <p:ph type="title"/>
          </p:nvPr>
        </p:nvSpPr>
        <p:spPr/>
        <p:txBody>
          <a:bodyPr/>
          <a:lstStyle/>
          <a:p>
            <a:r>
              <a:rPr lang="en-US"/>
              <a:t>Exploring categorical variables</a:t>
            </a:r>
          </a:p>
        </p:txBody>
      </p:sp>
      <p:sp>
        <p:nvSpPr>
          <p:cNvPr id="6" name="Content Placeholder 5">
            <a:extLst>
              <a:ext uri="{FF2B5EF4-FFF2-40B4-BE49-F238E27FC236}">
                <a16:creationId xmlns:a16="http://schemas.microsoft.com/office/drawing/2014/main" id="{130B2BB6-9E59-3BFA-63CD-9697DE251644}"/>
              </a:ext>
            </a:extLst>
          </p:cNvPr>
          <p:cNvSpPr>
            <a:spLocks noGrp="1"/>
          </p:cNvSpPr>
          <p:nvPr>
            <p:ph idx="1"/>
          </p:nvPr>
        </p:nvSpPr>
        <p:spPr/>
        <p:txBody>
          <a:bodyPr>
            <a:normAutofit lnSpcReduction="10000"/>
          </a:bodyPr>
          <a:lstStyle/>
          <a:p>
            <a:pPr marL="0" indent="0">
              <a:buNone/>
            </a:pPr>
            <a:r>
              <a:rPr lang="en-US"/>
              <a:t>In summary:</a:t>
            </a:r>
          </a:p>
          <a:p>
            <a:r>
              <a:rPr lang="en-US"/>
              <a:t>The numbers we see in categorical variables don’t have any meaning</a:t>
            </a:r>
          </a:p>
          <a:p>
            <a:r>
              <a:rPr lang="en-US"/>
              <a:t>They are only a way for Stata to store and handle the data efficiently</a:t>
            </a:r>
          </a:p>
          <a:p>
            <a:r>
              <a:rPr lang="en-US"/>
              <a:t>What we humans care about are the categories they represent</a:t>
            </a:r>
          </a:p>
          <a:p>
            <a:r>
              <a:rPr lang="en-US"/>
              <a:t>A </a:t>
            </a:r>
            <a:r>
              <a:rPr lang="en-US" i="1"/>
              <a:t>value label </a:t>
            </a:r>
            <a:r>
              <a:rPr lang="en-US"/>
              <a:t>is what connects the number that Stata understands to a category that we humans are interested</a:t>
            </a:r>
          </a:p>
          <a:p>
            <a:r>
              <a:rPr lang="en-US"/>
              <a:t>When communicating to Stata, though, we will refer to the categories using the </a:t>
            </a:r>
            <a:r>
              <a:rPr lang="en-US" i="1"/>
              <a:t>numbers</a:t>
            </a:r>
            <a:r>
              <a:rPr lang="en-US"/>
              <a:t> that represent them</a:t>
            </a:r>
          </a:p>
        </p:txBody>
      </p:sp>
    </p:spTree>
    <p:extLst>
      <p:ext uri="{BB962C8B-B14F-4D97-AF65-F5344CB8AC3E}">
        <p14:creationId xmlns:p14="http://schemas.microsoft.com/office/powerpoint/2010/main" val="21025247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6B90D-2129-CB33-485C-9884E02091E4}"/>
              </a:ext>
            </a:extLst>
          </p:cNvPr>
          <p:cNvSpPr>
            <a:spLocks noGrp="1"/>
          </p:cNvSpPr>
          <p:nvPr>
            <p:ph type="title"/>
          </p:nvPr>
        </p:nvSpPr>
        <p:spPr/>
        <p:txBody>
          <a:bodyPr/>
          <a:lstStyle/>
          <a:p>
            <a:r>
              <a:rPr lang="en-US" dirty="0"/>
              <a:t>Logical operators and if statements</a:t>
            </a:r>
          </a:p>
        </p:txBody>
      </p:sp>
      <p:sp>
        <p:nvSpPr>
          <p:cNvPr id="3" name="Content Placeholder 2">
            <a:extLst>
              <a:ext uri="{FF2B5EF4-FFF2-40B4-BE49-F238E27FC236}">
                <a16:creationId xmlns:a16="http://schemas.microsoft.com/office/drawing/2014/main" id="{20669BA6-4B46-85A1-4D7A-AA1607E204FD}"/>
              </a:ext>
            </a:extLst>
          </p:cNvPr>
          <p:cNvSpPr>
            <a:spLocks noGrp="1"/>
          </p:cNvSpPr>
          <p:nvPr>
            <p:ph idx="1"/>
          </p:nvPr>
        </p:nvSpPr>
        <p:spPr/>
        <p:txBody>
          <a:bodyPr>
            <a:normAutofit/>
          </a:bodyPr>
          <a:lstStyle/>
          <a:p>
            <a:r>
              <a:rPr lang="en-US" sz="2000" dirty="0"/>
              <a:t>We can use the </a:t>
            </a:r>
            <a:r>
              <a:rPr lang="en-US" sz="2000" b="1" dirty="0"/>
              <a:t>if statement </a:t>
            </a:r>
            <a:r>
              <a:rPr lang="en-US" sz="2000" dirty="0"/>
              <a:t>we learned earlier to investigate specific cases in a categorical variables</a:t>
            </a:r>
          </a:p>
          <a:p>
            <a:r>
              <a:rPr lang="en-US" sz="2000" dirty="0"/>
              <a:t>As we have seen, if statements evaluate logic statements and return observations for which these </a:t>
            </a:r>
            <a:r>
              <a:rPr lang="en-US" sz="2000" b="1" dirty="0"/>
              <a:t>statements are true. </a:t>
            </a:r>
            <a:r>
              <a:rPr lang="en-US" sz="2000" dirty="0"/>
              <a:t>Stata accepts the following </a:t>
            </a:r>
            <a:r>
              <a:rPr lang="en-US" sz="2000" b="1" dirty="0"/>
              <a:t>logical operators</a:t>
            </a:r>
            <a:r>
              <a:rPr lang="en-US" sz="2000" dirty="0"/>
              <a:t>:</a:t>
            </a:r>
          </a:p>
          <a:p>
            <a:endParaRPr lang="en-US" sz="2000" dirty="0"/>
          </a:p>
        </p:txBody>
      </p:sp>
      <p:graphicFrame>
        <p:nvGraphicFramePr>
          <p:cNvPr id="4" name="Table 4">
            <a:extLst>
              <a:ext uri="{FF2B5EF4-FFF2-40B4-BE49-F238E27FC236}">
                <a16:creationId xmlns:a16="http://schemas.microsoft.com/office/drawing/2014/main" id="{E2E5886A-86FB-1560-927B-DA739970B58B}"/>
              </a:ext>
            </a:extLst>
          </p:cNvPr>
          <p:cNvGraphicFramePr>
            <a:graphicFrameLocks noGrp="1"/>
          </p:cNvGraphicFramePr>
          <p:nvPr>
            <p:extLst>
              <p:ext uri="{D42A27DB-BD31-4B8C-83A1-F6EECF244321}">
                <p14:modId xmlns:p14="http://schemas.microsoft.com/office/powerpoint/2010/main" val="4141192399"/>
              </p:ext>
            </p:extLst>
          </p:nvPr>
        </p:nvGraphicFramePr>
        <p:xfrm>
          <a:off x="1067048" y="3286264"/>
          <a:ext cx="5204823" cy="3337560"/>
        </p:xfrm>
        <a:graphic>
          <a:graphicData uri="http://schemas.openxmlformats.org/drawingml/2006/table">
            <a:tbl>
              <a:tblPr>
                <a:tableStyleId>{912C8C85-51F0-491E-9774-3900AFEF0FD7}</a:tableStyleId>
              </a:tblPr>
              <a:tblGrid>
                <a:gridCol w="1114287">
                  <a:extLst>
                    <a:ext uri="{9D8B030D-6E8A-4147-A177-3AD203B41FA5}">
                      <a16:colId xmlns:a16="http://schemas.microsoft.com/office/drawing/2014/main" val="2016073109"/>
                    </a:ext>
                  </a:extLst>
                </a:gridCol>
                <a:gridCol w="4090536">
                  <a:extLst>
                    <a:ext uri="{9D8B030D-6E8A-4147-A177-3AD203B41FA5}">
                      <a16:colId xmlns:a16="http://schemas.microsoft.com/office/drawing/2014/main" val="166629767"/>
                    </a:ext>
                  </a:extLst>
                </a:gridCol>
              </a:tblGrid>
              <a:tr h="370840">
                <a:tc>
                  <a:txBody>
                    <a:bodyPr/>
                    <a:lstStyle/>
                    <a:p>
                      <a:r>
                        <a:rPr lang="en-US" dirty="0">
                          <a:highlight>
                            <a:srgbClr val="C0C0C0"/>
                          </a:highlight>
                          <a:latin typeface="Courier New" panose="02070309020205020404" pitchFamily="49" charset="0"/>
                          <a:cs typeface="Courier New" panose="02070309020205020404" pitchFamily="49" charset="0"/>
                        </a:rPr>
                        <a:t>a == b</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True if a is </a:t>
                      </a:r>
                      <a:r>
                        <a:rPr lang="en-US" b="1" dirty="0">
                          <a:latin typeface="Lato" panose="020F0502020204030203" pitchFamily="34" charset="0"/>
                          <a:ea typeface="Lato" panose="020F0502020204030203" pitchFamily="34" charset="0"/>
                          <a:cs typeface="Lato" panose="020F0502020204030203" pitchFamily="34" charset="0"/>
                        </a:rPr>
                        <a:t>equal</a:t>
                      </a:r>
                      <a:r>
                        <a:rPr lang="en-US" dirty="0">
                          <a:latin typeface="Lato" panose="020F0502020204030203" pitchFamily="34" charset="0"/>
                          <a:ea typeface="Lato" panose="020F0502020204030203" pitchFamily="34" charset="0"/>
                          <a:cs typeface="Lato" panose="020F0502020204030203" pitchFamily="34" charset="0"/>
                        </a:rPr>
                        <a:t> to b</a:t>
                      </a:r>
                    </a:p>
                  </a:txBody>
                  <a:tcPr/>
                </a:tc>
                <a:extLst>
                  <a:ext uri="{0D108BD9-81ED-4DB2-BD59-A6C34878D82A}">
                    <a16:rowId xmlns:a16="http://schemas.microsoft.com/office/drawing/2014/main" val="1154311554"/>
                  </a:ext>
                </a:extLst>
              </a:tr>
              <a:tr h="370840">
                <a:tc>
                  <a:txBody>
                    <a:bodyPr/>
                    <a:lstStyle/>
                    <a:p>
                      <a:r>
                        <a:rPr lang="en-US" dirty="0">
                          <a:highlight>
                            <a:srgbClr val="C0C0C0"/>
                          </a:highlight>
                          <a:latin typeface="Courier New" panose="02070309020205020404" pitchFamily="49" charset="0"/>
                          <a:cs typeface="Courier New" panose="02070309020205020404" pitchFamily="49" charset="0"/>
                        </a:rPr>
                        <a:t>a != b</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True if a is </a:t>
                      </a:r>
                      <a:r>
                        <a:rPr lang="en-US" b="1" dirty="0">
                          <a:latin typeface="Lato" panose="020F0502020204030203" pitchFamily="34" charset="0"/>
                          <a:ea typeface="Lato" panose="020F0502020204030203" pitchFamily="34" charset="0"/>
                          <a:cs typeface="Lato" panose="020F0502020204030203" pitchFamily="34" charset="0"/>
                        </a:rPr>
                        <a:t>different</a:t>
                      </a:r>
                      <a:r>
                        <a:rPr lang="en-US" dirty="0">
                          <a:latin typeface="Lato" panose="020F0502020204030203" pitchFamily="34" charset="0"/>
                          <a:ea typeface="Lato" panose="020F0502020204030203" pitchFamily="34" charset="0"/>
                          <a:cs typeface="Lato" panose="020F0502020204030203" pitchFamily="34" charset="0"/>
                        </a:rPr>
                        <a:t> than b</a:t>
                      </a:r>
                    </a:p>
                  </a:txBody>
                  <a:tcPr/>
                </a:tc>
                <a:extLst>
                  <a:ext uri="{0D108BD9-81ED-4DB2-BD59-A6C34878D82A}">
                    <a16:rowId xmlns:a16="http://schemas.microsoft.com/office/drawing/2014/main" val="4179480208"/>
                  </a:ext>
                </a:extLst>
              </a:tr>
              <a:tr h="370840">
                <a:tc>
                  <a:txBody>
                    <a:bodyPr/>
                    <a:lstStyle/>
                    <a:p>
                      <a:r>
                        <a:rPr lang="en-US" dirty="0">
                          <a:highlight>
                            <a:srgbClr val="C0C0C0"/>
                          </a:highlight>
                          <a:latin typeface="Courier New" panose="02070309020205020404" pitchFamily="49" charset="0"/>
                          <a:cs typeface="Courier New" panose="02070309020205020404" pitchFamily="49" charset="0"/>
                        </a:rPr>
                        <a:t>a &gt; b</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True if a is </a:t>
                      </a:r>
                      <a:r>
                        <a:rPr lang="en-US" b="1" dirty="0">
                          <a:latin typeface="Lato" panose="020F0502020204030203" pitchFamily="34" charset="0"/>
                          <a:ea typeface="Lato" panose="020F0502020204030203" pitchFamily="34" charset="0"/>
                          <a:cs typeface="Lato" panose="020F0502020204030203" pitchFamily="34" charset="0"/>
                        </a:rPr>
                        <a:t>greater</a:t>
                      </a:r>
                      <a:r>
                        <a:rPr lang="en-US" dirty="0">
                          <a:latin typeface="Lato" panose="020F0502020204030203" pitchFamily="34" charset="0"/>
                          <a:ea typeface="Lato" panose="020F0502020204030203" pitchFamily="34" charset="0"/>
                          <a:cs typeface="Lato"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than</a:t>
                      </a:r>
                      <a:r>
                        <a:rPr lang="en-US" dirty="0">
                          <a:latin typeface="Lato" panose="020F0502020204030203" pitchFamily="34" charset="0"/>
                          <a:ea typeface="Lato" panose="020F0502020204030203" pitchFamily="34" charset="0"/>
                          <a:cs typeface="Lato" panose="020F0502020204030203" pitchFamily="34" charset="0"/>
                        </a:rPr>
                        <a:t> b</a:t>
                      </a:r>
                    </a:p>
                  </a:txBody>
                  <a:tcPr/>
                </a:tc>
                <a:extLst>
                  <a:ext uri="{0D108BD9-81ED-4DB2-BD59-A6C34878D82A}">
                    <a16:rowId xmlns:a16="http://schemas.microsoft.com/office/drawing/2014/main" val="1765229407"/>
                  </a:ext>
                </a:extLst>
              </a:tr>
              <a:tr h="370840">
                <a:tc>
                  <a:txBody>
                    <a:bodyPr/>
                    <a:lstStyle/>
                    <a:p>
                      <a:r>
                        <a:rPr lang="en-US" dirty="0">
                          <a:highlight>
                            <a:srgbClr val="C0C0C0"/>
                          </a:highlight>
                          <a:latin typeface="Courier New" panose="02070309020205020404" pitchFamily="49" charset="0"/>
                          <a:cs typeface="Courier New" panose="02070309020205020404" pitchFamily="49" charset="0"/>
                        </a:rPr>
                        <a:t>a &gt;= b</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True if a is </a:t>
                      </a:r>
                      <a:r>
                        <a:rPr lang="en-US" b="1" dirty="0">
                          <a:latin typeface="Lato" panose="020F0502020204030203" pitchFamily="34" charset="0"/>
                          <a:ea typeface="Lato" panose="020F0502020204030203" pitchFamily="34" charset="0"/>
                          <a:cs typeface="Lato" panose="020F0502020204030203" pitchFamily="34" charset="0"/>
                        </a:rPr>
                        <a:t>greater than or equal </a:t>
                      </a:r>
                      <a:r>
                        <a:rPr lang="en-US" dirty="0">
                          <a:latin typeface="Lato" panose="020F0502020204030203" pitchFamily="34" charset="0"/>
                          <a:ea typeface="Lato" panose="020F0502020204030203" pitchFamily="34" charset="0"/>
                          <a:cs typeface="Lato" panose="020F0502020204030203" pitchFamily="34" charset="0"/>
                        </a:rPr>
                        <a:t>to b</a:t>
                      </a:r>
                    </a:p>
                  </a:txBody>
                  <a:tcPr/>
                </a:tc>
                <a:extLst>
                  <a:ext uri="{0D108BD9-81ED-4DB2-BD59-A6C34878D82A}">
                    <a16:rowId xmlns:a16="http://schemas.microsoft.com/office/drawing/2014/main" val="2882965895"/>
                  </a:ext>
                </a:extLst>
              </a:tr>
              <a:tr h="370840">
                <a:tc>
                  <a:txBody>
                    <a:bodyPr/>
                    <a:lstStyle/>
                    <a:p>
                      <a:r>
                        <a:rPr lang="en-US" dirty="0">
                          <a:highlight>
                            <a:srgbClr val="C0C0C0"/>
                          </a:highlight>
                          <a:latin typeface="Courier New" panose="02070309020205020404" pitchFamily="49" charset="0"/>
                          <a:cs typeface="Courier New" panose="02070309020205020404" pitchFamily="49" charset="0"/>
                        </a:rPr>
                        <a:t>a &lt; b</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True if a is </a:t>
                      </a:r>
                      <a:r>
                        <a:rPr lang="en-US" b="1" dirty="0">
                          <a:latin typeface="Lato" panose="020F0502020204030203" pitchFamily="34" charset="0"/>
                          <a:ea typeface="Lato" panose="020F0502020204030203" pitchFamily="34" charset="0"/>
                          <a:cs typeface="Lato" panose="020F0502020204030203" pitchFamily="34" charset="0"/>
                        </a:rPr>
                        <a:t>less than </a:t>
                      </a:r>
                      <a:r>
                        <a:rPr lang="en-US" dirty="0">
                          <a:latin typeface="Lato" panose="020F0502020204030203" pitchFamily="34" charset="0"/>
                          <a:ea typeface="Lato" panose="020F0502020204030203" pitchFamily="34" charset="0"/>
                          <a:cs typeface="Lato" panose="020F0502020204030203" pitchFamily="34" charset="0"/>
                        </a:rPr>
                        <a:t>b</a:t>
                      </a:r>
                    </a:p>
                  </a:txBody>
                  <a:tcPr/>
                </a:tc>
                <a:extLst>
                  <a:ext uri="{0D108BD9-81ED-4DB2-BD59-A6C34878D82A}">
                    <a16:rowId xmlns:a16="http://schemas.microsoft.com/office/drawing/2014/main" val="275902042"/>
                  </a:ext>
                </a:extLst>
              </a:tr>
              <a:tr h="370840">
                <a:tc>
                  <a:txBody>
                    <a:bodyPr/>
                    <a:lstStyle/>
                    <a:p>
                      <a:r>
                        <a:rPr lang="en-US" dirty="0">
                          <a:highlight>
                            <a:srgbClr val="C0C0C0"/>
                          </a:highlight>
                          <a:latin typeface="Courier New" panose="02070309020205020404" pitchFamily="49" charset="0"/>
                          <a:cs typeface="Courier New" panose="02070309020205020404" pitchFamily="49" charset="0"/>
                        </a:rPr>
                        <a:t>a &lt;= b</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True if a is </a:t>
                      </a:r>
                      <a:r>
                        <a:rPr lang="en-US" b="1" dirty="0">
                          <a:latin typeface="Lato" panose="020F0502020204030203" pitchFamily="34" charset="0"/>
                          <a:ea typeface="Lato" panose="020F0502020204030203" pitchFamily="34" charset="0"/>
                          <a:cs typeface="Lato" panose="020F0502020204030203" pitchFamily="34" charset="0"/>
                        </a:rPr>
                        <a:t>less than or equal </a:t>
                      </a:r>
                      <a:r>
                        <a:rPr lang="en-US" dirty="0">
                          <a:latin typeface="Lato" panose="020F0502020204030203" pitchFamily="34" charset="0"/>
                          <a:ea typeface="Lato" panose="020F0502020204030203" pitchFamily="34" charset="0"/>
                          <a:cs typeface="Lato" panose="020F0502020204030203" pitchFamily="34" charset="0"/>
                        </a:rPr>
                        <a:t>to b</a:t>
                      </a:r>
                    </a:p>
                  </a:txBody>
                  <a:tcPr/>
                </a:tc>
                <a:extLst>
                  <a:ext uri="{0D108BD9-81ED-4DB2-BD59-A6C34878D82A}">
                    <a16:rowId xmlns:a16="http://schemas.microsoft.com/office/drawing/2014/main" val="155294037"/>
                  </a:ext>
                </a:extLst>
              </a:tr>
              <a:tr h="370840">
                <a:tc>
                  <a:txBody>
                    <a:bodyPr/>
                    <a:lstStyle/>
                    <a:p>
                      <a:r>
                        <a:rPr lang="en-US" dirty="0">
                          <a:highlight>
                            <a:srgbClr val="C0C0C0"/>
                          </a:highlight>
                          <a:latin typeface="Courier New" panose="02070309020205020404" pitchFamily="49" charset="0"/>
                          <a:cs typeface="Courier New" panose="02070309020205020404" pitchFamily="49" charset="0"/>
                        </a:rPr>
                        <a:t>a &amp; b</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True if a </a:t>
                      </a:r>
                      <a:r>
                        <a:rPr lang="en-US" b="1" dirty="0">
                          <a:latin typeface="Lato" panose="020F0502020204030203" pitchFamily="34" charset="0"/>
                          <a:ea typeface="Lato" panose="020F0502020204030203" pitchFamily="34" charset="0"/>
                          <a:cs typeface="Lato" panose="020F0502020204030203" pitchFamily="34" charset="0"/>
                        </a:rPr>
                        <a:t>and</a:t>
                      </a:r>
                      <a:r>
                        <a:rPr lang="en-US" dirty="0">
                          <a:latin typeface="Lato" panose="020F0502020204030203" pitchFamily="34" charset="0"/>
                          <a:ea typeface="Lato" panose="020F0502020204030203" pitchFamily="34" charset="0"/>
                          <a:cs typeface="Lato" panose="020F0502020204030203" pitchFamily="34" charset="0"/>
                        </a:rPr>
                        <a:t> b are true</a:t>
                      </a:r>
                    </a:p>
                  </a:txBody>
                  <a:tcPr/>
                </a:tc>
                <a:extLst>
                  <a:ext uri="{0D108BD9-81ED-4DB2-BD59-A6C34878D82A}">
                    <a16:rowId xmlns:a16="http://schemas.microsoft.com/office/drawing/2014/main" val="300343477"/>
                  </a:ext>
                </a:extLst>
              </a:tr>
              <a:tr h="370840">
                <a:tc>
                  <a:txBody>
                    <a:bodyPr/>
                    <a:lstStyle/>
                    <a:p>
                      <a:r>
                        <a:rPr lang="en-US" dirty="0">
                          <a:highlight>
                            <a:srgbClr val="C0C0C0"/>
                          </a:highlight>
                          <a:latin typeface="Courier New" panose="02070309020205020404" pitchFamily="49" charset="0"/>
                          <a:cs typeface="Courier New" panose="02070309020205020404" pitchFamily="49" charset="0"/>
                        </a:rPr>
                        <a:t>a | b</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True if a </a:t>
                      </a:r>
                      <a:r>
                        <a:rPr lang="en-US" b="1" dirty="0">
                          <a:latin typeface="Lato" panose="020F0502020204030203" pitchFamily="34" charset="0"/>
                          <a:ea typeface="Lato" panose="020F0502020204030203" pitchFamily="34" charset="0"/>
                          <a:cs typeface="Lato" panose="020F0502020204030203" pitchFamily="34" charset="0"/>
                        </a:rPr>
                        <a:t>or</a:t>
                      </a:r>
                      <a:r>
                        <a:rPr lang="en-US" dirty="0">
                          <a:latin typeface="Lato" panose="020F0502020204030203" pitchFamily="34" charset="0"/>
                          <a:ea typeface="Lato" panose="020F0502020204030203" pitchFamily="34" charset="0"/>
                          <a:cs typeface="Lato" panose="020F0502020204030203" pitchFamily="34" charset="0"/>
                        </a:rPr>
                        <a:t> b are true</a:t>
                      </a:r>
                    </a:p>
                  </a:txBody>
                  <a:tcPr/>
                </a:tc>
                <a:extLst>
                  <a:ext uri="{0D108BD9-81ED-4DB2-BD59-A6C34878D82A}">
                    <a16:rowId xmlns:a16="http://schemas.microsoft.com/office/drawing/2014/main" val="2950115545"/>
                  </a:ext>
                </a:extLst>
              </a:tr>
              <a:tr h="370840">
                <a:tc>
                  <a:txBody>
                    <a:bodyPr/>
                    <a:lstStyle/>
                    <a:p>
                      <a:r>
                        <a:rPr lang="en-US" dirty="0">
                          <a:highlight>
                            <a:srgbClr val="C0C0C0"/>
                          </a:highlight>
                          <a:latin typeface="Courier New" panose="02070309020205020404" pitchFamily="49" charset="0"/>
                          <a:cs typeface="Courier New" panose="02070309020205020404" pitchFamily="49" charset="0"/>
                        </a:rPr>
                        <a:t>!a</a:t>
                      </a:r>
                    </a:p>
                  </a:txBody>
                  <a:tcPr/>
                </a:tc>
                <a:tc>
                  <a:txBody>
                    <a:bodyPr/>
                    <a:lstStyle/>
                    <a:p>
                      <a:r>
                        <a:rPr lang="en-US" sz="1800" kern="1200" dirty="0">
                          <a:solidFill>
                            <a:schemeClr val="dk1"/>
                          </a:solidFill>
                          <a:latin typeface="Lato" panose="020F0502020204030203" pitchFamily="34" charset="0"/>
                          <a:ea typeface="Lato" panose="020F0502020204030203" pitchFamily="34" charset="0"/>
                          <a:cs typeface="Lato" panose="020F0502020204030203" pitchFamily="34" charset="0"/>
                        </a:rPr>
                        <a:t>logical </a:t>
                      </a:r>
                      <a:r>
                        <a:rPr lang="en-US" sz="1800" b="1" kern="1200" dirty="0">
                          <a:solidFill>
                            <a:schemeClr val="dk1"/>
                          </a:solidFill>
                          <a:latin typeface="Lato" panose="020F0502020204030203" pitchFamily="34" charset="0"/>
                          <a:ea typeface="Lato" panose="020F0502020204030203" pitchFamily="34" charset="0"/>
                          <a:cs typeface="Lato" panose="020F0502020204030203" pitchFamily="34" charset="0"/>
                        </a:rPr>
                        <a:t>negation</a:t>
                      </a:r>
                      <a:r>
                        <a:rPr lang="en-US" sz="1800" b="0" kern="1200" dirty="0">
                          <a:solidFill>
                            <a:schemeClr val="dk1"/>
                          </a:solidFill>
                          <a:latin typeface="Lato" panose="020F0502020204030203" pitchFamily="34" charset="0"/>
                          <a:ea typeface="Lato" panose="020F0502020204030203" pitchFamily="34" charset="0"/>
                          <a:cs typeface="Lato" panose="020F0502020204030203" pitchFamily="34" charset="0"/>
                        </a:rPr>
                        <a:t>; true if a is false</a:t>
                      </a:r>
                      <a:endParaRPr lang="en-US"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563196413"/>
                  </a:ext>
                </a:extLst>
              </a:tr>
            </a:tbl>
          </a:graphicData>
        </a:graphic>
      </p:graphicFrame>
    </p:spTree>
    <p:extLst>
      <p:ext uri="{BB962C8B-B14F-4D97-AF65-F5344CB8AC3E}">
        <p14:creationId xmlns:p14="http://schemas.microsoft.com/office/powerpoint/2010/main" val="36453379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40303-56C7-97CF-8717-2E811C8460B4}"/>
              </a:ext>
            </a:extLst>
          </p:cNvPr>
          <p:cNvSpPr>
            <a:spLocks noGrp="1"/>
          </p:cNvSpPr>
          <p:nvPr>
            <p:ph type="title"/>
          </p:nvPr>
        </p:nvSpPr>
        <p:spPr/>
        <p:txBody>
          <a:bodyPr/>
          <a:lstStyle/>
          <a:p>
            <a:r>
              <a:rPr lang="en-US"/>
              <a:t>Task 5C: Explore categorical variables</a:t>
            </a:r>
          </a:p>
        </p:txBody>
      </p:sp>
      <p:sp>
        <p:nvSpPr>
          <p:cNvPr id="3" name="Content Placeholder 2">
            <a:extLst>
              <a:ext uri="{FF2B5EF4-FFF2-40B4-BE49-F238E27FC236}">
                <a16:creationId xmlns:a16="http://schemas.microsoft.com/office/drawing/2014/main" id="{60D546E8-5E41-A3B3-87F2-976435D63613}"/>
              </a:ext>
            </a:extLst>
          </p:cNvPr>
          <p:cNvSpPr>
            <a:spLocks noGrp="1"/>
          </p:cNvSpPr>
          <p:nvPr>
            <p:ph idx="1"/>
          </p:nvPr>
        </p:nvSpPr>
        <p:spPr/>
        <p:txBody>
          <a:bodyPr/>
          <a:lstStyle/>
          <a:p>
            <a:pPr marL="0" indent="0">
              <a:buNone/>
            </a:pPr>
            <a:r>
              <a:rPr lang="en-US" dirty="0"/>
              <a:t>When giving instructions to Stata, we will refer to a category by its underlying number</a:t>
            </a:r>
          </a:p>
          <a:p>
            <a:r>
              <a:rPr lang="en-US" dirty="0"/>
              <a:t>Print a frequency table of </a:t>
            </a:r>
            <a:r>
              <a:rPr lang="en-US" dirty="0" err="1">
                <a:latin typeface="Courier New" panose="02070309020205020404" pitchFamily="49" charset="0"/>
                <a:cs typeface="Courier New" panose="02070309020205020404" pitchFamily="49" charset="0"/>
              </a:rPr>
              <a:t>rel_head</a:t>
            </a:r>
            <a:r>
              <a:rPr lang="en-US" dirty="0"/>
              <a:t> when the head of the household is female</a:t>
            </a:r>
          </a:p>
          <a:p>
            <a:pPr lvl="1"/>
            <a:r>
              <a:rPr lang="en-US" dirty="0"/>
              <a:t>Hint: Use the </a:t>
            </a:r>
            <a:r>
              <a:rPr lang="en-US" dirty="0">
                <a:highlight>
                  <a:srgbClr val="C0C0C0"/>
                </a:highlight>
                <a:latin typeface="Courier New" panose="02070309020205020404" pitchFamily="49" charset="0"/>
                <a:cs typeface="Courier New" panose="02070309020205020404" pitchFamily="49" charset="0"/>
              </a:rPr>
              <a:t>tabulate</a:t>
            </a:r>
            <a:r>
              <a:rPr lang="en-US" dirty="0"/>
              <a:t> command with an </a:t>
            </a:r>
            <a:r>
              <a:rPr lang="en-US" dirty="0">
                <a:highlight>
                  <a:srgbClr val="C0C0C0"/>
                </a:highlight>
                <a:latin typeface="Courier New" panose="02070309020205020404" pitchFamily="49" charset="0"/>
                <a:cs typeface="Courier New" panose="02070309020205020404" pitchFamily="49" charset="0"/>
              </a:rPr>
              <a:t>if</a:t>
            </a:r>
            <a:r>
              <a:rPr lang="en-US" dirty="0"/>
              <a:t> statement</a:t>
            </a:r>
          </a:p>
          <a:p>
            <a:r>
              <a:rPr lang="en-US" dirty="0">
                <a:highlight>
                  <a:srgbClr val="C0C0C0"/>
                </a:highlight>
                <a:latin typeface="Courier New" panose="02070309020205020404" pitchFamily="49" charset="0"/>
                <a:cs typeface="Courier New" panose="02070309020205020404" pitchFamily="49" charset="0"/>
              </a:rPr>
              <a:t>count</a:t>
            </a:r>
            <a:r>
              <a:rPr lang="en-US" dirty="0"/>
              <a:t> observations where the household head is female, and the number of household members exceeds 5.</a:t>
            </a:r>
          </a:p>
          <a:p>
            <a:r>
              <a:rPr lang="en-US" dirty="0">
                <a:highlight>
                  <a:srgbClr val="C0C0C0"/>
                </a:highlight>
                <a:latin typeface="Courier New" panose="02070309020205020404" pitchFamily="49" charset="0"/>
                <a:cs typeface="Courier New" panose="02070309020205020404" pitchFamily="49" charset="0"/>
              </a:rPr>
              <a:t>count</a:t>
            </a:r>
            <a:r>
              <a:rPr lang="en-US" dirty="0"/>
              <a:t> observations where the household head is female, or the religion of the household head is Catholic</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4161089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5144B-BA6C-E878-1C43-27C51C615226}"/>
              </a:ext>
            </a:extLst>
          </p:cNvPr>
          <p:cNvSpPr>
            <a:spLocks noGrp="1"/>
          </p:cNvSpPr>
          <p:nvPr>
            <p:ph type="title"/>
          </p:nvPr>
        </p:nvSpPr>
        <p:spPr/>
        <p:txBody>
          <a:bodyPr/>
          <a:lstStyle/>
          <a:p>
            <a:r>
              <a:rPr lang="en-US" dirty="0"/>
              <a:t>Statistical Programming</a:t>
            </a:r>
          </a:p>
        </p:txBody>
      </p:sp>
      <p:sp>
        <p:nvSpPr>
          <p:cNvPr id="3" name="Text Placeholder 2">
            <a:extLst>
              <a:ext uri="{FF2B5EF4-FFF2-40B4-BE49-F238E27FC236}">
                <a16:creationId xmlns:a16="http://schemas.microsoft.com/office/drawing/2014/main" id="{0CEEADC8-726F-D64F-F360-745D80050A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51803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F5827-6DC4-D428-CD0B-1BD566B45B30}"/>
              </a:ext>
            </a:extLst>
          </p:cNvPr>
          <p:cNvSpPr>
            <a:spLocks noGrp="1"/>
          </p:cNvSpPr>
          <p:nvPr>
            <p:ph type="title"/>
          </p:nvPr>
        </p:nvSpPr>
        <p:spPr/>
        <p:txBody>
          <a:bodyPr/>
          <a:lstStyle/>
          <a:p>
            <a:r>
              <a:rPr lang="en-US"/>
              <a:t>Opening Non-Stata Datasets</a:t>
            </a:r>
          </a:p>
        </p:txBody>
      </p:sp>
      <p:sp>
        <p:nvSpPr>
          <p:cNvPr id="3" name="Text Placeholder 2">
            <a:extLst>
              <a:ext uri="{FF2B5EF4-FFF2-40B4-BE49-F238E27FC236}">
                <a16:creationId xmlns:a16="http://schemas.microsoft.com/office/drawing/2014/main" id="{987FD38D-0E9A-1005-33F8-47C1C4E6EF2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825626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DB749-FFA8-73B7-C32C-88AD345854B1}"/>
              </a:ext>
            </a:extLst>
          </p:cNvPr>
          <p:cNvSpPr>
            <a:spLocks noGrp="1"/>
          </p:cNvSpPr>
          <p:nvPr>
            <p:ph type="title"/>
          </p:nvPr>
        </p:nvSpPr>
        <p:spPr/>
        <p:txBody>
          <a:bodyPr/>
          <a:lstStyle/>
          <a:p>
            <a:r>
              <a:rPr lang="en-US"/>
              <a:t>Open non-Stata datasets</a:t>
            </a:r>
          </a:p>
        </p:txBody>
      </p:sp>
      <p:sp>
        <p:nvSpPr>
          <p:cNvPr id="3" name="Content Placeholder 2">
            <a:extLst>
              <a:ext uri="{FF2B5EF4-FFF2-40B4-BE49-F238E27FC236}">
                <a16:creationId xmlns:a16="http://schemas.microsoft.com/office/drawing/2014/main" id="{E25EA0BC-CD53-187A-D8A2-EB490BC1E455}"/>
              </a:ext>
            </a:extLst>
          </p:cNvPr>
          <p:cNvSpPr>
            <a:spLocks noGrp="1"/>
          </p:cNvSpPr>
          <p:nvPr>
            <p:ph idx="1"/>
          </p:nvPr>
        </p:nvSpPr>
        <p:spPr/>
        <p:txBody>
          <a:bodyPr>
            <a:normAutofit/>
          </a:bodyPr>
          <a:lstStyle/>
          <a:p>
            <a:r>
              <a:rPr lang="en-US" dirty="0"/>
              <a:t>The data that was used to create the Stata data set we have been using until now was originally received in Excel format</a:t>
            </a:r>
          </a:p>
          <a:p>
            <a:r>
              <a:rPr lang="en-US" dirty="0"/>
              <a:t>This raw data is stored in Raw folder</a:t>
            </a:r>
            <a:endParaRPr lang="en-US" dirty="0">
              <a:latin typeface="Courier New" panose="02070309020205020404" pitchFamily="49" charset="0"/>
              <a:cs typeface="Courier New" panose="02070309020205020404" pitchFamily="49" charset="0"/>
            </a:endParaRPr>
          </a:p>
          <a:p>
            <a:pPr lvl="1"/>
            <a:r>
              <a:rPr lang="en-US" i="1" dirty="0"/>
              <a:t>Raw</a:t>
            </a:r>
            <a:r>
              <a:rPr lang="en-US" dirty="0"/>
              <a:t> data means data that is in the originally received format, with no processing by our team</a:t>
            </a:r>
          </a:p>
          <a:p>
            <a:r>
              <a:rPr lang="en-US" dirty="0"/>
              <a:t>However, for the reasons we have already discussed, we have chosen not to work with this data in Excel</a:t>
            </a:r>
          </a:p>
          <a:p>
            <a:r>
              <a:rPr lang="en-US" dirty="0"/>
              <a:t>So, we need to do is to open this data into Stata</a:t>
            </a:r>
          </a:p>
          <a:p>
            <a:r>
              <a:rPr lang="en-US" dirty="0"/>
              <a:t>We will do this using the command </a:t>
            </a:r>
            <a:r>
              <a:rPr lang="en-US" dirty="0">
                <a:highlight>
                  <a:srgbClr val="C0C0C0"/>
                </a:highlight>
                <a:latin typeface="Courier New" panose="02070309020205020404" pitchFamily="49" charset="0"/>
                <a:cs typeface="Courier New" panose="02070309020205020404" pitchFamily="49" charset="0"/>
              </a:rPr>
              <a:t>import excel</a:t>
            </a:r>
          </a:p>
        </p:txBody>
      </p:sp>
    </p:spTree>
    <p:extLst>
      <p:ext uri="{BB962C8B-B14F-4D97-AF65-F5344CB8AC3E}">
        <p14:creationId xmlns:p14="http://schemas.microsoft.com/office/powerpoint/2010/main" val="37771090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A6FF2-904B-E867-7508-572BE9D15AAB}"/>
              </a:ext>
            </a:extLst>
          </p:cNvPr>
          <p:cNvSpPr>
            <a:spLocks noGrp="1"/>
          </p:cNvSpPr>
          <p:nvPr>
            <p:ph type="title"/>
          </p:nvPr>
        </p:nvSpPr>
        <p:spPr/>
        <p:txBody>
          <a:bodyPr/>
          <a:lstStyle/>
          <a:p>
            <a:r>
              <a:rPr lang="en-US" dirty="0"/>
              <a:t>Task 6A: Open excel data</a:t>
            </a:r>
          </a:p>
        </p:txBody>
      </p:sp>
      <p:sp>
        <p:nvSpPr>
          <p:cNvPr id="3" name="Content Placeholder 2">
            <a:extLst>
              <a:ext uri="{FF2B5EF4-FFF2-40B4-BE49-F238E27FC236}">
                <a16:creationId xmlns:a16="http://schemas.microsoft.com/office/drawing/2014/main" id="{11E2A3DF-BE2D-29B8-8D4C-49BE7A160371}"/>
              </a:ext>
            </a:extLst>
          </p:cNvPr>
          <p:cNvSpPr>
            <a:spLocks noGrp="1"/>
          </p:cNvSpPr>
          <p:nvPr>
            <p:ph idx="1"/>
          </p:nvPr>
        </p:nvSpPr>
        <p:spPr/>
        <p:txBody>
          <a:bodyPr>
            <a:normAutofit/>
          </a:bodyPr>
          <a:lstStyle/>
          <a:p>
            <a:r>
              <a:rPr lang="en-US" dirty="0"/>
              <a:t>Use </a:t>
            </a:r>
            <a:r>
              <a:rPr lang="en-US" dirty="0">
                <a:highlight>
                  <a:srgbClr val="C0C0C0"/>
                </a:highlight>
                <a:latin typeface="Courier New" panose="02070309020205020404" pitchFamily="49" charset="0"/>
                <a:cs typeface="Courier New" panose="02070309020205020404" pitchFamily="49" charset="0"/>
              </a:rPr>
              <a:t>import excel </a:t>
            </a:r>
            <a:r>
              <a:rPr lang="en-US" dirty="0"/>
              <a:t>to load the excel data </a:t>
            </a:r>
            <a:r>
              <a:rPr lang="en-US" dirty="0">
                <a:latin typeface="Courier New" panose="02070309020205020404" pitchFamily="49" charset="0"/>
                <a:cs typeface="Courier New" panose="02070309020205020404" pitchFamily="49" charset="0"/>
              </a:rPr>
              <a:t>treat_status.xlsx </a:t>
            </a:r>
            <a:r>
              <a:rPr lang="en-US" dirty="0"/>
              <a:t>from the raw folder</a:t>
            </a:r>
            <a:endParaRPr lang="en-US" dirty="0">
              <a:latin typeface="Courier New" panose="02070309020205020404" pitchFamily="49" charset="0"/>
              <a:cs typeface="Courier New" panose="02070309020205020404" pitchFamily="49" charset="0"/>
            </a:endParaRPr>
          </a:p>
          <a:p>
            <a:pPr lvl="1"/>
            <a:r>
              <a:rPr lang="en-US" dirty="0"/>
              <a:t>Tip: if you are not sure how to do this, start by looking at the help file</a:t>
            </a:r>
          </a:p>
          <a:p>
            <a:pPr marL="457200" lvl="1" indent="0">
              <a:buNone/>
            </a:pPr>
            <a:r>
              <a:rPr lang="en-US" dirty="0">
                <a:highlight>
                  <a:srgbClr val="C0C0C0"/>
                </a:highlight>
                <a:latin typeface="Courier New" panose="02070309020205020404" pitchFamily="49" charset="0"/>
                <a:cs typeface="Courier New" panose="02070309020205020404" pitchFamily="49" charset="0"/>
              </a:rPr>
              <a:t>help import excel</a:t>
            </a:r>
          </a:p>
        </p:txBody>
      </p:sp>
    </p:spTree>
    <p:extLst>
      <p:ext uri="{BB962C8B-B14F-4D97-AF65-F5344CB8AC3E}">
        <p14:creationId xmlns:p14="http://schemas.microsoft.com/office/powerpoint/2010/main" val="33798177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A6DF3-5009-DA7C-BC76-98C8DE548E05}"/>
              </a:ext>
            </a:extLst>
          </p:cNvPr>
          <p:cNvSpPr>
            <a:spLocks noGrp="1"/>
          </p:cNvSpPr>
          <p:nvPr>
            <p:ph type="title"/>
          </p:nvPr>
        </p:nvSpPr>
        <p:spPr/>
        <p:txBody>
          <a:bodyPr/>
          <a:lstStyle/>
          <a:p>
            <a:r>
              <a:rPr lang="en-US" dirty="0"/>
              <a:t>Task 6B: Save dataset</a:t>
            </a:r>
          </a:p>
        </p:txBody>
      </p:sp>
      <p:sp>
        <p:nvSpPr>
          <p:cNvPr id="3" name="Content Placeholder 2">
            <a:extLst>
              <a:ext uri="{FF2B5EF4-FFF2-40B4-BE49-F238E27FC236}">
                <a16:creationId xmlns:a16="http://schemas.microsoft.com/office/drawing/2014/main" id="{F4FB8538-17E4-284F-582A-DE2DB3C4C8FF}"/>
              </a:ext>
            </a:extLst>
          </p:cNvPr>
          <p:cNvSpPr>
            <a:spLocks noGrp="1"/>
          </p:cNvSpPr>
          <p:nvPr>
            <p:ph idx="1"/>
          </p:nvPr>
        </p:nvSpPr>
        <p:spPr/>
        <p:txBody>
          <a:bodyPr/>
          <a:lstStyle/>
          <a:p>
            <a:r>
              <a:rPr lang="en-US"/>
              <a:t>Now that we have the data in Stata’s memory, we will make sure to save it in a Stata-friendly format</a:t>
            </a:r>
          </a:p>
          <a:p>
            <a:pPr lvl="1"/>
            <a:r>
              <a:rPr lang="en-US"/>
              <a:t>The native Stata format is called </a:t>
            </a:r>
            <a:r>
              <a:rPr lang="en-US">
                <a:latin typeface="Courier New" panose="02070309020205020404" pitchFamily="49" charset="0"/>
                <a:cs typeface="Courier New" panose="02070309020205020404" pitchFamily="49" charset="0"/>
              </a:rPr>
              <a:t>.</a:t>
            </a:r>
            <a:r>
              <a:rPr lang="en-US" err="1">
                <a:latin typeface="Courier New" panose="02070309020205020404" pitchFamily="49" charset="0"/>
                <a:cs typeface="Courier New" panose="02070309020205020404" pitchFamily="49" charset="0"/>
              </a:rPr>
              <a:t>dta</a:t>
            </a:r>
            <a:endParaRPr lang="en-US">
              <a:latin typeface="Courier New" panose="02070309020205020404" pitchFamily="49" charset="0"/>
              <a:cs typeface="Courier New" panose="02070309020205020404" pitchFamily="49" charset="0"/>
            </a:endParaRPr>
          </a:p>
          <a:p>
            <a:r>
              <a:rPr lang="en-US"/>
              <a:t>Save data in memory to file</a:t>
            </a:r>
          </a:p>
          <a:p>
            <a:pPr lvl="1"/>
            <a:r>
              <a:rPr lang="en-US">
                <a:latin typeface="Courier New" panose="02070309020205020404" pitchFamily="49" charset="0"/>
                <a:cs typeface="Courier New" panose="02070309020205020404" pitchFamily="49" charset="0"/>
              </a:rPr>
              <a:t>save [filename] [, </a:t>
            </a:r>
            <a:r>
              <a:rPr lang="en-US" err="1">
                <a:latin typeface="Courier New" panose="02070309020205020404" pitchFamily="49" charset="0"/>
                <a:cs typeface="Courier New" panose="02070309020205020404" pitchFamily="49" charset="0"/>
              </a:rPr>
              <a:t>save_options</a:t>
            </a:r>
            <a:r>
              <a:rPr lang="en-US">
                <a:latin typeface="Courier New" panose="02070309020205020404" pitchFamily="49" charset="0"/>
                <a:cs typeface="Courier New" panose="02070309020205020404" pitchFamily="49" charset="0"/>
              </a:rPr>
              <a:t>]</a:t>
            </a:r>
          </a:p>
          <a:p>
            <a:endParaRPr lang="en-US"/>
          </a:p>
        </p:txBody>
      </p:sp>
    </p:spTree>
    <p:extLst>
      <p:ext uri="{BB962C8B-B14F-4D97-AF65-F5344CB8AC3E}">
        <p14:creationId xmlns:p14="http://schemas.microsoft.com/office/powerpoint/2010/main" val="42285555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C9BC7-6FDE-83FC-4A83-BC7E38A9E6B0}"/>
              </a:ext>
            </a:extLst>
          </p:cNvPr>
          <p:cNvSpPr>
            <a:spLocks noGrp="1"/>
          </p:cNvSpPr>
          <p:nvPr>
            <p:ph type="title"/>
          </p:nvPr>
        </p:nvSpPr>
        <p:spPr/>
        <p:txBody>
          <a:bodyPr/>
          <a:lstStyle/>
          <a:p>
            <a:r>
              <a:rPr lang="en-US" dirty="0"/>
              <a:t>Main do-files</a:t>
            </a:r>
          </a:p>
        </p:txBody>
      </p:sp>
      <p:sp>
        <p:nvSpPr>
          <p:cNvPr id="3" name="Text Placeholder 2">
            <a:extLst>
              <a:ext uri="{FF2B5EF4-FFF2-40B4-BE49-F238E27FC236}">
                <a16:creationId xmlns:a16="http://schemas.microsoft.com/office/drawing/2014/main" id="{BD507FBE-6C0E-9263-57D4-1DF8A8ED32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91669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F4755-4BEC-68DB-F553-FC4DC45505EB}"/>
              </a:ext>
            </a:extLst>
          </p:cNvPr>
          <p:cNvSpPr>
            <a:spLocks noGrp="1"/>
          </p:cNvSpPr>
          <p:nvPr>
            <p:ph type="title"/>
          </p:nvPr>
        </p:nvSpPr>
        <p:spPr/>
        <p:txBody>
          <a:bodyPr/>
          <a:lstStyle/>
          <a:p>
            <a:r>
              <a:rPr lang="en-US" dirty="0"/>
              <a:t>What are main do-files?</a:t>
            </a:r>
          </a:p>
        </p:txBody>
      </p:sp>
      <p:sp>
        <p:nvSpPr>
          <p:cNvPr id="3" name="Content Placeholder 2">
            <a:extLst>
              <a:ext uri="{FF2B5EF4-FFF2-40B4-BE49-F238E27FC236}">
                <a16:creationId xmlns:a16="http://schemas.microsoft.com/office/drawing/2014/main" id="{B4A26E2E-AD61-B4D1-BB47-934674859F6E}"/>
              </a:ext>
            </a:extLst>
          </p:cNvPr>
          <p:cNvSpPr>
            <a:spLocks noGrp="1"/>
          </p:cNvSpPr>
          <p:nvPr>
            <p:ph idx="1"/>
          </p:nvPr>
        </p:nvSpPr>
        <p:spPr/>
        <p:txBody>
          <a:bodyPr>
            <a:normAutofit/>
          </a:bodyPr>
          <a:lstStyle/>
          <a:p>
            <a:pPr marL="0" indent="0">
              <a:buNone/>
            </a:pPr>
            <a:r>
              <a:rPr lang="en-US" dirty="0"/>
              <a:t>It serves three purposes:</a:t>
            </a:r>
          </a:p>
          <a:p>
            <a:pPr marL="514350" indent="-514350">
              <a:buFont typeface="+mj-lt"/>
              <a:buAutoNum type="arabicPeriod"/>
            </a:pPr>
            <a:r>
              <a:rPr lang="en-US" dirty="0"/>
              <a:t>It runs all necessary do-files for data work efficiently and reproducibly.</a:t>
            </a:r>
          </a:p>
          <a:p>
            <a:pPr marL="514350" indent="-514350">
              <a:buFont typeface="+mj-lt"/>
              <a:buAutoNum type="arabicPeriod"/>
            </a:pPr>
            <a:r>
              <a:rPr lang="en-US" dirty="0"/>
              <a:t>It establishes a consistent workspace by configuring settings, installing programs, and defining </a:t>
            </a:r>
            <a:r>
              <a:rPr lang="en-US" dirty="0" err="1"/>
              <a:t>globals</a:t>
            </a:r>
            <a:r>
              <a:rPr lang="en-US" dirty="0"/>
              <a:t>. </a:t>
            </a:r>
          </a:p>
          <a:p>
            <a:pPr marL="514350" indent="-514350">
              <a:buFont typeface="+mj-lt"/>
              <a:buAutoNum type="arabicPeriod"/>
            </a:pPr>
            <a:r>
              <a:rPr lang="en-US" dirty="0"/>
              <a:t>It maps all files within the data folder and serves as the starting point to find any do-file, dataset or output.</a:t>
            </a:r>
          </a:p>
        </p:txBody>
      </p:sp>
    </p:spTree>
    <p:extLst>
      <p:ext uri="{BB962C8B-B14F-4D97-AF65-F5344CB8AC3E}">
        <p14:creationId xmlns:p14="http://schemas.microsoft.com/office/powerpoint/2010/main" val="23931058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7E271-B497-897C-1D92-B43997C10A64}"/>
              </a:ext>
            </a:extLst>
          </p:cNvPr>
          <p:cNvSpPr>
            <a:spLocks noGrp="1"/>
          </p:cNvSpPr>
          <p:nvPr>
            <p:ph type="title"/>
          </p:nvPr>
        </p:nvSpPr>
        <p:spPr/>
        <p:txBody>
          <a:bodyPr/>
          <a:lstStyle/>
          <a:p>
            <a:r>
              <a:rPr lang="en-US" dirty="0"/>
              <a:t>Components of a main.do</a:t>
            </a:r>
          </a:p>
        </p:txBody>
      </p:sp>
      <p:pic>
        <p:nvPicPr>
          <p:cNvPr id="5" name="Picture 4">
            <a:extLst>
              <a:ext uri="{FF2B5EF4-FFF2-40B4-BE49-F238E27FC236}">
                <a16:creationId xmlns:a16="http://schemas.microsoft.com/office/drawing/2014/main" id="{8640E545-104A-A1A1-3088-7E62847D0D8D}"/>
              </a:ext>
            </a:extLst>
          </p:cNvPr>
          <p:cNvPicPr>
            <a:picLocks noChangeAspect="1"/>
          </p:cNvPicPr>
          <p:nvPr/>
        </p:nvPicPr>
        <p:blipFill>
          <a:blip r:embed="rId2"/>
          <a:stretch>
            <a:fillRect/>
          </a:stretch>
        </p:blipFill>
        <p:spPr>
          <a:xfrm>
            <a:off x="3669918" y="1420709"/>
            <a:ext cx="5432483" cy="5158511"/>
          </a:xfrm>
          <a:prstGeom prst="rect">
            <a:avLst/>
          </a:prstGeom>
        </p:spPr>
      </p:pic>
      <p:sp>
        <p:nvSpPr>
          <p:cNvPr id="6" name="Left Brace 5">
            <a:extLst>
              <a:ext uri="{FF2B5EF4-FFF2-40B4-BE49-F238E27FC236}">
                <a16:creationId xmlns:a16="http://schemas.microsoft.com/office/drawing/2014/main" id="{93F49651-72D4-4450-1176-5A37966468D1}"/>
              </a:ext>
            </a:extLst>
          </p:cNvPr>
          <p:cNvSpPr/>
          <p:nvPr/>
        </p:nvSpPr>
        <p:spPr>
          <a:xfrm>
            <a:off x="3313079" y="1601479"/>
            <a:ext cx="227874" cy="30108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FAA63746-6AC9-7340-A4C9-1F6B04D4F8E6}"/>
              </a:ext>
            </a:extLst>
          </p:cNvPr>
          <p:cNvSpPr/>
          <p:nvPr/>
        </p:nvSpPr>
        <p:spPr>
          <a:xfrm>
            <a:off x="3305607" y="2099567"/>
            <a:ext cx="235346" cy="43176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7D59C531-3165-2443-2E50-30BABBCE1A6A}"/>
              </a:ext>
            </a:extLst>
          </p:cNvPr>
          <p:cNvSpPr/>
          <p:nvPr/>
        </p:nvSpPr>
        <p:spPr>
          <a:xfrm>
            <a:off x="3330515" y="2669787"/>
            <a:ext cx="227874" cy="30108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39E88B75-4C61-95C1-AE68-AF7F8A9711D2}"/>
              </a:ext>
            </a:extLst>
          </p:cNvPr>
          <p:cNvSpPr/>
          <p:nvPr/>
        </p:nvSpPr>
        <p:spPr>
          <a:xfrm>
            <a:off x="3305607" y="3339791"/>
            <a:ext cx="235346" cy="123221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20597670-A946-8155-B7D9-2A30A17B8C67}"/>
              </a:ext>
            </a:extLst>
          </p:cNvPr>
          <p:cNvSpPr/>
          <p:nvPr/>
        </p:nvSpPr>
        <p:spPr>
          <a:xfrm>
            <a:off x="3259888" y="4777020"/>
            <a:ext cx="227874" cy="30108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66E45C24-9155-5DBB-7512-CCE958E7A2D8}"/>
              </a:ext>
            </a:extLst>
          </p:cNvPr>
          <p:cNvSpPr/>
          <p:nvPr/>
        </p:nvSpPr>
        <p:spPr>
          <a:xfrm>
            <a:off x="3284438" y="5556327"/>
            <a:ext cx="227874" cy="91382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BEF9F3D2-CC92-CD84-8008-3F2AB0148FEF}"/>
              </a:ext>
            </a:extLst>
          </p:cNvPr>
          <p:cNvSpPr txBox="1"/>
          <p:nvPr/>
        </p:nvSpPr>
        <p:spPr>
          <a:xfrm>
            <a:off x="1775193" y="1552441"/>
            <a:ext cx="1583473" cy="369332"/>
          </a:xfrm>
          <a:prstGeom prst="rect">
            <a:avLst/>
          </a:prstGeom>
          <a:noFill/>
        </p:spPr>
        <p:txBody>
          <a:bodyPr wrap="square" rtlCol="0">
            <a:spAutoFit/>
          </a:bodyPr>
          <a:lstStyle/>
          <a:p>
            <a:pPr algn="r"/>
            <a:r>
              <a:rPr lang="en-US" dirty="0"/>
              <a:t>Intro header</a:t>
            </a:r>
          </a:p>
        </p:txBody>
      </p:sp>
      <p:sp>
        <p:nvSpPr>
          <p:cNvPr id="13" name="TextBox 12">
            <a:extLst>
              <a:ext uri="{FF2B5EF4-FFF2-40B4-BE49-F238E27FC236}">
                <a16:creationId xmlns:a16="http://schemas.microsoft.com/office/drawing/2014/main" id="{BAE57355-6EDB-3A6F-2324-BB660062E93F}"/>
              </a:ext>
            </a:extLst>
          </p:cNvPr>
          <p:cNvSpPr txBox="1"/>
          <p:nvPr/>
        </p:nvSpPr>
        <p:spPr>
          <a:xfrm>
            <a:off x="557560" y="1984450"/>
            <a:ext cx="2761101" cy="646331"/>
          </a:xfrm>
          <a:prstGeom prst="rect">
            <a:avLst/>
          </a:prstGeom>
          <a:noFill/>
        </p:spPr>
        <p:txBody>
          <a:bodyPr wrap="square" rtlCol="0">
            <a:spAutoFit/>
          </a:bodyPr>
          <a:lstStyle/>
          <a:p>
            <a:pPr algn="r"/>
            <a:r>
              <a:rPr lang="en-US" dirty="0"/>
              <a:t>Install packages or user written commands</a:t>
            </a:r>
          </a:p>
        </p:txBody>
      </p:sp>
      <p:sp>
        <p:nvSpPr>
          <p:cNvPr id="14" name="TextBox 13">
            <a:extLst>
              <a:ext uri="{FF2B5EF4-FFF2-40B4-BE49-F238E27FC236}">
                <a16:creationId xmlns:a16="http://schemas.microsoft.com/office/drawing/2014/main" id="{CC2C5D1E-38C0-1B1D-87C8-8AD06B6F3C62}"/>
              </a:ext>
            </a:extLst>
          </p:cNvPr>
          <p:cNvSpPr txBox="1"/>
          <p:nvPr/>
        </p:nvSpPr>
        <p:spPr>
          <a:xfrm>
            <a:off x="1687958" y="2630781"/>
            <a:ext cx="1583473" cy="369332"/>
          </a:xfrm>
          <a:prstGeom prst="rect">
            <a:avLst/>
          </a:prstGeom>
          <a:noFill/>
        </p:spPr>
        <p:txBody>
          <a:bodyPr wrap="square" rtlCol="0">
            <a:spAutoFit/>
          </a:bodyPr>
          <a:lstStyle/>
          <a:p>
            <a:pPr algn="r"/>
            <a:r>
              <a:rPr lang="en-US" dirty="0"/>
              <a:t>Settings</a:t>
            </a:r>
          </a:p>
        </p:txBody>
      </p:sp>
      <p:sp>
        <p:nvSpPr>
          <p:cNvPr id="15" name="TextBox 14">
            <a:extLst>
              <a:ext uri="{FF2B5EF4-FFF2-40B4-BE49-F238E27FC236}">
                <a16:creationId xmlns:a16="http://schemas.microsoft.com/office/drawing/2014/main" id="{82A87B5F-E6F3-2C3E-9B7F-F7E614B08C3B}"/>
              </a:ext>
            </a:extLst>
          </p:cNvPr>
          <p:cNvSpPr txBox="1"/>
          <p:nvPr/>
        </p:nvSpPr>
        <p:spPr>
          <a:xfrm>
            <a:off x="817757" y="3731305"/>
            <a:ext cx="2446238" cy="369332"/>
          </a:xfrm>
          <a:prstGeom prst="rect">
            <a:avLst/>
          </a:prstGeom>
          <a:noFill/>
        </p:spPr>
        <p:txBody>
          <a:bodyPr wrap="square" rtlCol="0">
            <a:spAutoFit/>
          </a:bodyPr>
          <a:lstStyle/>
          <a:p>
            <a:pPr algn="r"/>
            <a:r>
              <a:rPr lang="en-US" dirty="0"/>
              <a:t>Set Root folder paths</a:t>
            </a:r>
          </a:p>
        </p:txBody>
      </p:sp>
      <p:sp>
        <p:nvSpPr>
          <p:cNvPr id="16" name="TextBox 15">
            <a:extLst>
              <a:ext uri="{FF2B5EF4-FFF2-40B4-BE49-F238E27FC236}">
                <a16:creationId xmlns:a16="http://schemas.microsoft.com/office/drawing/2014/main" id="{11BF91E9-B57A-8730-A1BA-00FA576FCD5A}"/>
              </a:ext>
            </a:extLst>
          </p:cNvPr>
          <p:cNvSpPr txBox="1"/>
          <p:nvPr/>
        </p:nvSpPr>
        <p:spPr>
          <a:xfrm>
            <a:off x="336790" y="4742895"/>
            <a:ext cx="2876806" cy="369332"/>
          </a:xfrm>
          <a:prstGeom prst="rect">
            <a:avLst/>
          </a:prstGeom>
          <a:noFill/>
        </p:spPr>
        <p:txBody>
          <a:bodyPr wrap="square" rtlCol="0">
            <a:spAutoFit/>
          </a:bodyPr>
          <a:lstStyle/>
          <a:p>
            <a:pPr algn="r"/>
            <a:r>
              <a:rPr lang="en-US" dirty="0"/>
              <a:t>Set Project Folder </a:t>
            </a:r>
            <a:r>
              <a:rPr lang="en-US" dirty="0" err="1"/>
              <a:t>globals</a:t>
            </a:r>
            <a:endParaRPr lang="en-US" dirty="0"/>
          </a:p>
        </p:txBody>
      </p:sp>
      <p:sp>
        <p:nvSpPr>
          <p:cNvPr id="17" name="TextBox 16">
            <a:extLst>
              <a:ext uri="{FF2B5EF4-FFF2-40B4-BE49-F238E27FC236}">
                <a16:creationId xmlns:a16="http://schemas.microsoft.com/office/drawing/2014/main" id="{7F772699-EDBE-3C5B-3C38-3DE6091ECC72}"/>
              </a:ext>
            </a:extLst>
          </p:cNvPr>
          <p:cNvSpPr txBox="1"/>
          <p:nvPr/>
        </p:nvSpPr>
        <p:spPr>
          <a:xfrm>
            <a:off x="1622162" y="5828571"/>
            <a:ext cx="1583473" cy="369332"/>
          </a:xfrm>
          <a:prstGeom prst="rect">
            <a:avLst/>
          </a:prstGeom>
          <a:noFill/>
        </p:spPr>
        <p:txBody>
          <a:bodyPr wrap="square" rtlCol="0">
            <a:spAutoFit/>
          </a:bodyPr>
          <a:lstStyle/>
          <a:p>
            <a:pPr algn="r"/>
            <a:r>
              <a:rPr lang="en-US" dirty="0"/>
              <a:t>Run do-files</a:t>
            </a:r>
          </a:p>
        </p:txBody>
      </p:sp>
    </p:spTree>
    <p:extLst>
      <p:ext uri="{BB962C8B-B14F-4D97-AF65-F5344CB8AC3E}">
        <p14:creationId xmlns:p14="http://schemas.microsoft.com/office/powerpoint/2010/main" val="9649269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5B4C-7E7F-CC00-39FB-61D349AFB624}"/>
              </a:ext>
            </a:extLst>
          </p:cNvPr>
          <p:cNvSpPr>
            <a:spLocks noGrp="1"/>
          </p:cNvSpPr>
          <p:nvPr>
            <p:ph type="title"/>
          </p:nvPr>
        </p:nvSpPr>
        <p:spPr/>
        <p:txBody>
          <a:bodyPr/>
          <a:lstStyle/>
          <a:p>
            <a:r>
              <a:rPr lang="en-US" dirty="0"/>
              <a:t>File paths &amp; </a:t>
            </a:r>
            <a:r>
              <a:rPr lang="en-US" dirty="0" err="1"/>
              <a:t>globals</a:t>
            </a:r>
            <a:endParaRPr lang="en-US" dirty="0"/>
          </a:p>
        </p:txBody>
      </p:sp>
      <p:sp>
        <p:nvSpPr>
          <p:cNvPr id="3" name="Content Placeholder 2">
            <a:extLst>
              <a:ext uri="{FF2B5EF4-FFF2-40B4-BE49-F238E27FC236}">
                <a16:creationId xmlns:a16="http://schemas.microsoft.com/office/drawing/2014/main" id="{F6BA27B7-3A52-A38E-1E48-D47290CEF597}"/>
              </a:ext>
            </a:extLst>
          </p:cNvPr>
          <p:cNvSpPr>
            <a:spLocks noGrp="1"/>
          </p:cNvSpPr>
          <p:nvPr>
            <p:ph idx="1"/>
          </p:nvPr>
        </p:nvSpPr>
        <p:spPr/>
        <p:txBody>
          <a:bodyPr>
            <a:normAutofit fontScale="92500"/>
          </a:bodyPr>
          <a:lstStyle/>
          <a:p>
            <a:r>
              <a:rPr lang="en-US" b="1" dirty="0" err="1"/>
              <a:t>globals</a:t>
            </a:r>
            <a:r>
              <a:rPr lang="en-US" dirty="0"/>
              <a:t>: save some information (text or number) that  you can reference later.</a:t>
            </a:r>
          </a:p>
          <a:p>
            <a:pPr lvl="1"/>
            <a:r>
              <a:rPr lang="en-US" dirty="0"/>
              <a:t>Example, we want to access files in the folder multiple times. We can store the  folder location in a global and use it multiple times.</a:t>
            </a:r>
          </a:p>
          <a:p>
            <a:r>
              <a:rPr lang="en-US" b="1" dirty="0"/>
              <a:t>Absolute file paths: </a:t>
            </a:r>
            <a:r>
              <a:rPr lang="en-US" dirty="0"/>
              <a:t>define a location starting from a disk in Windows (</a:t>
            </a:r>
            <a:r>
              <a:rPr lang="en-US" dirty="0">
                <a:highlight>
                  <a:srgbClr val="C0C0C0"/>
                </a:highlight>
                <a:latin typeface="Courier New" panose="02070309020205020404" pitchFamily="49" charset="0"/>
                <a:cs typeface="Courier New" panose="02070309020205020404" pitchFamily="49" charset="0"/>
              </a:rPr>
              <a:t>C:/</a:t>
            </a:r>
            <a:r>
              <a:rPr lang="en-US" dirty="0"/>
              <a:t>) or the folder </a:t>
            </a:r>
            <a:r>
              <a:rPr lang="en-US" dirty="0">
                <a:highlight>
                  <a:srgbClr val="C0C0C0"/>
                </a:highlight>
                <a:latin typeface="Courier New" panose="02070309020205020404" pitchFamily="49" charset="0"/>
                <a:cs typeface="Courier New" panose="02070309020205020404" pitchFamily="49" charset="0"/>
              </a:rPr>
              <a:t>/Users/</a:t>
            </a:r>
            <a:r>
              <a:rPr lang="en-US" dirty="0"/>
              <a:t>in Mac.</a:t>
            </a:r>
          </a:p>
          <a:p>
            <a:pPr lvl="1"/>
            <a:r>
              <a:rPr lang="en-US" dirty="0"/>
              <a:t>For example: </a:t>
            </a:r>
            <a:r>
              <a:rPr lang="en-US" dirty="0">
                <a:highlight>
                  <a:srgbClr val="C0C0C0"/>
                </a:highlight>
                <a:latin typeface="Courier New" panose="02070309020205020404" pitchFamily="49" charset="0"/>
                <a:cs typeface="Courier New" panose="02070309020205020404" pitchFamily="49" charset="0"/>
              </a:rPr>
              <a:t>C:/Users/wb123456/Data/Raw/treat_status.xlsx</a:t>
            </a:r>
          </a:p>
          <a:p>
            <a:r>
              <a:rPr lang="en-US" b="1" dirty="0"/>
              <a:t>Relative file paths: </a:t>
            </a:r>
            <a:r>
              <a:rPr lang="en-US" dirty="0"/>
              <a:t>define the location of a file relative to an "anchor" location.</a:t>
            </a:r>
          </a:p>
          <a:p>
            <a:pPr lvl="1"/>
            <a:r>
              <a:rPr lang="en-US" dirty="0"/>
              <a:t>For example: </a:t>
            </a:r>
            <a:r>
              <a:rPr lang="en-US" dirty="0">
                <a:highlight>
                  <a:srgbClr val="C0C0C0"/>
                </a:highlight>
                <a:latin typeface="Courier New" panose="02070309020205020404" pitchFamily="49" charset="0"/>
                <a:cs typeface="Courier New" panose="02070309020205020404" pitchFamily="49" charset="0"/>
              </a:rPr>
              <a:t>wb123456/Downloads/treat_status.xlsx</a:t>
            </a:r>
            <a:r>
              <a:rPr lang="en-US" dirty="0"/>
              <a:t> is the relative path of </a:t>
            </a:r>
            <a:r>
              <a:rPr lang="en-US" dirty="0">
                <a:highlight>
                  <a:srgbClr val="C0C0C0"/>
                </a:highlight>
                <a:latin typeface="Courier New" panose="02070309020205020404" pitchFamily="49" charset="0"/>
                <a:cs typeface="Courier New" panose="02070309020205020404" pitchFamily="49" charset="0"/>
              </a:rPr>
              <a:t>treat_status.xlsx</a:t>
            </a:r>
            <a:r>
              <a:rPr lang="en-US" dirty="0"/>
              <a:t> with respect of </a:t>
            </a:r>
            <a:r>
              <a:rPr lang="en-US" dirty="0">
                <a:highlight>
                  <a:srgbClr val="C0C0C0"/>
                </a:highlight>
                <a:latin typeface="Courier New" panose="02070309020205020404" pitchFamily="49" charset="0"/>
                <a:cs typeface="Courier New" panose="02070309020205020404" pitchFamily="49" charset="0"/>
              </a:rPr>
              <a:t>C:/Users</a:t>
            </a:r>
            <a:endParaRPr lang="en-US" dirty="0"/>
          </a:p>
        </p:txBody>
      </p:sp>
    </p:spTree>
    <p:extLst>
      <p:ext uri="{BB962C8B-B14F-4D97-AF65-F5344CB8AC3E}">
        <p14:creationId xmlns:p14="http://schemas.microsoft.com/office/powerpoint/2010/main" val="6310560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11E5B-FC3E-E7F6-57BC-5534E95802CD}"/>
              </a:ext>
            </a:extLst>
          </p:cNvPr>
          <p:cNvSpPr>
            <a:spLocks noGrp="1"/>
          </p:cNvSpPr>
          <p:nvPr>
            <p:ph type="title"/>
          </p:nvPr>
        </p:nvSpPr>
        <p:spPr/>
        <p:txBody>
          <a:bodyPr/>
          <a:lstStyle/>
          <a:p>
            <a:r>
              <a:rPr lang="en-US" dirty="0"/>
              <a:t>File paths and </a:t>
            </a:r>
            <a:r>
              <a:rPr lang="en-US" dirty="0" err="1"/>
              <a:t>globals</a:t>
            </a:r>
            <a:endParaRPr lang="en-US" dirty="0"/>
          </a:p>
        </p:txBody>
      </p:sp>
      <p:sp>
        <p:nvSpPr>
          <p:cNvPr id="3" name="Content Placeholder 2">
            <a:extLst>
              <a:ext uri="{FF2B5EF4-FFF2-40B4-BE49-F238E27FC236}">
                <a16:creationId xmlns:a16="http://schemas.microsoft.com/office/drawing/2014/main" id="{066260B5-7C39-AFD4-4D90-97BD5D7EDA93}"/>
              </a:ext>
            </a:extLst>
          </p:cNvPr>
          <p:cNvSpPr>
            <a:spLocks noGrp="1"/>
          </p:cNvSpPr>
          <p:nvPr>
            <p:ph idx="1"/>
          </p:nvPr>
        </p:nvSpPr>
        <p:spPr/>
        <p:txBody>
          <a:bodyPr/>
          <a:lstStyle/>
          <a:p>
            <a:r>
              <a:rPr lang="en-US" dirty="0"/>
              <a:t>Once you define your root path in a global, you can use the global as a reference </a:t>
            </a:r>
          </a:p>
          <a:p>
            <a:pPr lvl="1"/>
            <a:r>
              <a:rPr lang="en-US" dirty="0" err="1"/>
              <a:t>globals</a:t>
            </a:r>
            <a:r>
              <a:rPr lang="en-US" dirty="0"/>
              <a:t> are referenced using $</a:t>
            </a:r>
          </a:p>
        </p:txBody>
      </p:sp>
      <p:pic>
        <p:nvPicPr>
          <p:cNvPr id="5" name="Picture 4">
            <a:extLst>
              <a:ext uri="{FF2B5EF4-FFF2-40B4-BE49-F238E27FC236}">
                <a16:creationId xmlns:a16="http://schemas.microsoft.com/office/drawing/2014/main" id="{CB532A0F-1B6A-62AB-4647-2A766F3D1579}"/>
              </a:ext>
            </a:extLst>
          </p:cNvPr>
          <p:cNvPicPr>
            <a:picLocks noChangeAspect="1"/>
          </p:cNvPicPr>
          <p:nvPr/>
        </p:nvPicPr>
        <p:blipFill>
          <a:blip r:embed="rId2"/>
          <a:stretch>
            <a:fillRect/>
          </a:stretch>
        </p:blipFill>
        <p:spPr>
          <a:xfrm>
            <a:off x="1450617" y="3029596"/>
            <a:ext cx="8939960" cy="3282304"/>
          </a:xfrm>
          <a:prstGeom prst="rect">
            <a:avLst/>
          </a:prstGeom>
        </p:spPr>
      </p:pic>
    </p:spTree>
    <p:extLst>
      <p:ext uri="{BB962C8B-B14F-4D97-AF65-F5344CB8AC3E}">
        <p14:creationId xmlns:p14="http://schemas.microsoft.com/office/powerpoint/2010/main" val="19452090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DFCC1-9F37-272F-F5B9-B8DB571A4C0A}"/>
              </a:ext>
            </a:extLst>
          </p:cNvPr>
          <p:cNvSpPr>
            <a:spLocks noGrp="1"/>
          </p:cNvSpPr>
          <p:nvPr>
            <p:ph type="title"/>
          </p:nvPr>
        </p:nvSpPr>
        <p:spPr/>
        <p:txBody>
          <a:bodyPr/>
          <a:lstStyle/>
          <a:p>
            <a:r>
              <a:rPr lang="en-US" dirty="0"/>
              <a:t>Task 7: Set up main.do</a:t>
            </a:r>
          </a:p>
        </p:txBody>
      </p:sp>
      <p:sp>
        <p:nvSpPr>
          <p:cNvPr id="3" name="Content Placeholder 2">
            <a:extLst>
              <a:ext uri="{FF2B5EF4-FFF2-40B4-BE49-F238E27FC236}">
                <a16:creationId xmlns:a16="http://schemas.microsoft.com/office/drawing/2014/main" id="{5DEEDDD6-1E1C-29B8-B45F-89988FCA1F36}"/>
              </a:ext>
            </a:extLst>
          </p:cNvPr>
          <p:cNvSpPr>
            <a:spLocks noGrp="1"/>
          </p:cNvSpPr>
          <p:nvPr>
            <p:ph idx="1"/>
          </p:nvPr>
        </p:nvSpPr>
        <p:spPr/>
        <p:txBody>
          <a:bodyPr/>
          <a:lstStyle/>
          <a:p>
            <a:pPr marL="514350" indent="-514350" algn="l">
              <a:buFont typeface="+mj-lt"/>
              <a:buAutoNum type="arabicPeriod"/>
            </a:pPr>
            <a:r>
              <a:rPr lang="en-US" sz="2800" b="0" i="0" u="none" strike="noStrike" baseline="0" dirty="0"/>
              <a:t>Locate the </a:t>
            </a:r>
            <a:r>
              <a:rPr lang="en-US" sz="2800" b="0" i="0" u="none" strike="noStrike" baseline="0" dirty="0">
                <a:highlight>
                  <a:srgbClr val="C0C0C0"/>
                </a:highlight>
                <a:latin typeface="Courier New" panose="02070309020205020404" pitchFamily="49" charset="0"/>
                <a:cs typeface="Courier New" panose="02070309020205020404" pitchFamily="49" charset="0"/>
              </a:rPr>
              <a:t>main.do </a:t>
            </a:r>
            <a:r>
              <a:rPr lang="en-US" sz="2800" b="0" i="0" u="none" strike="noStrike" baseline="0" dirty="0"/>
              <a:t>file for the course</a:t>
            </a:r>
          </a:p>
          <a:p>
            <a:pPr marL="514350" indent="-514350" algn="l">
              <a:buFont typeface="+mj-lt"/>
              <a:buAutoNum type="arabicPeriod"/>
            </a:pPr>
            <a:r>
              <a:rPr lang="en-US" sz="2800" b="0" i="0" u="none" strike="noStrike" baseline="0" dirty="0"/>
              <a:t>Change the file paths to match the file path on your local machine</a:t>
            </a:r>
            <a:endParaRPr lang="en-US" sz="4000" dirty="0"/>
          </a:p>
          <a:p>
            <a:pPr marL="514350" indent="-514350">
              <a:buFont typeface="+mj-lt"/>
              <a:buAutoNum type="arabicPeriod"/>
            </a:pPr>
            <a:r>
              <a:rPr lang="en-US" dirty="0"/>
              <a:t>Install packages </a:t>
            </a:r>
            <a:r>
              <a:rPr lang="en-US" dirty="0" err="1">
                <a:highlight>
                  <a:srgbClr val="C0C0C0"/>
                </a:highlight>
                <a:latin typeface="Courier New" panose="02070309020205020404" pitchFamily="49" charset="0"/>
                <a:cs typeface="Courier New" panose="02070309020205020404" pitchFamily="49" charset="0"/>
              </a:rPr>
              <a:t>iefieldkit</a:t>
            </a:r>
            <a:r>
              <a:rPr lang="en-US" dirty="0"/>
              <a:t> and </a:t>
            </a:r>
            <a:r>
              <a:rPr lang="en-US" dirty="0" err="1">
                <a:highlight>
                  <a:srgbClr val="C0C0C0"/>
                </a:highlight>
                <a:latin typeface="Courier New" panose="02070309020205020404" pitchFamily="49" charset="0"/>
                <a:cs typeface="Courier New" panose="02070309020205020404" pitchFamily="49" charset="0"/>
              </a:rPr>
              <a:t>ietoolkit</a:t>
            </a:r>
            <a:r>
              <a:rPr lang="en-US" dirty="0"/>
              <a:t> </a:t>
            </a:r>
          </a:p>
          <a:p>
            <a:pPr lvl="1"/>
            <a:r>
              <a:rPr lang="en-US" dirty="0" err="1">
                <a:highlight>
                  <a:srgbClr val="C0C0C0"/>
                </a:highlight>
                <a:latin typeface="Courier New" panose="02070309020205020404" pitchFamily="49" charset="0"/>
                <a:cs typeface="Courier New" panose="02070309020205020404" pitchFamily="49" charset="0"/>
              </a:rPr>
              <a:t>ssc</a:t>
            </a:r>
            <a:r>
              <a:rPr lang="en-US" dirty="0">
                <a:highlight>
                  <a:srgbClr val="C0C0C0"/>
                </a:highlight>
                <a:latin typeface="Courier New" panose="02070309020205020404" pitchFamily="49" charset="0"/>
                <a:cs typeface="Courier New" panose="02070309020205020404" pitchFamily="49" charset="0"/>
              </a:rPr>
              <a:t> install xxx, replace</a:t>
            </a:r>
          </a:p>
          <a:p>
            <a:pPr marL="514350" indent="-514350">
              <a:buFont typeface="+mj-lt"/>
              <a:buAutoNum type="arabicPeriod"/>
            </a:pPr>
            <a:r>
              <a:rPr lang="en-US" dirty="0"/>
              <a:t>Edit </a:t>
            </a:r>
            <a:r>
              <a:rPr lang="en-US" dirty="0">
                <a:highlight>
                  <a:srgbClr val="C0C0C0"/>
                </a:highlight>
                <a:latin typeface="Courier New" panose="02070309020205020404" pitchFamily="49" charset="0"/>
                <a:cs typeface="Courier New" panose="02070309020205020404" pitchFamily="49" charset="0"/>
              </a:rPr>
              <a:t>lab1.do </a:t>
            </a:r>
            <a:r>
              <a:rPr lang="en-US" dirty="0"/>
              <a:t>to update the folder paths when loading and saving the datasets and save the changes</a:t>
            </a:r>
          </a:p>
          <a:p>
            <a:pPr marL="514350" indent="-514350">
              <a:buFont typeface="+mj-lt"/>
              <a:buAutoNum type="arabicPeriod"/>
            </a:pPr>
            <a:r>
              <a:rPr lang="en-US" dirty="0"/>
              <a:t>Run </a:t>
            </a:r>
            <a:r>
              <a:rPr lang="en-US" dirty="0">
                <a:highlight>
                  <a:srgbClr val="C0C0C0"/>
                </a:highlight>
                <a:latin typeface="Courier New" panose="02070309020205020404" pitchFamily="49" charset="0"/>
                <a:cs typeface="Courier New" panose="02070309020205020404" pitchFamily="49" charset="0"/>
              </a:rPr>
              <a:t>lab1.do </a:t>
            </a:r>
            <a:r>
              <a:rPr lang="en-US" dirty="0"/>
              <a:t>from </a:t>
            </a:r>
            <a:r>
              <a:rPr lang="en-US" dirty="0">
                <a:highlight>
                  <a:srgbClr val="C0C0C0"/>
                </a:highlight>
                <a:latin typeface="Courier New" panose="02070309020205020404" pitchFamily="49" charset="0"/>
                <a:cs typeface="Courier New" panose="02070309020205020404" pitchFamily="49" charset="0"/>
              </a:rPr>
              <a:t>main.do</a:t>
            </a:r>
          </a:p>
        </p:txBody>
      </p:sp>
    </p:spTree>
    <p:extLst>
      <p:ext uri="{BB962C8B-B14F-4D97-AF65-F5344CB8AC3E}">
        <p14:creationId xmlns:p14="http://schemas.microsoft.com/office/powerpoint/2010/main" val="1534851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2F389-61C5-8FE5-103B-7BE8611E1205}"/>
              </a:ext>
            </a:extLst>
          </p:cNvPr>
          <p:cNvSpPr>
            <a:spLocks noGrp="1"/>
          </p:cNvSpPr>
          <p:nvPr>
            <p:ph type="title"/>
          </p:nvPr>
        </p:nvSpPr>
        <p:spPr/>
        <p:txBody>
          <a:bodyPr/>
          <a:lstStyle/>
          <a:p>
            <a:r>
              <a:rPr lang="en-US" dirty="0"/>
              <a:t>Data Work in Development Research</a:t>
            </a:r>
          </a:p>
        </p:txBody>
      </p:sp>
      <p:sp>
        <p:nvSpPr>
          <p:cNvPr id="3" name="Content Placeholder 2">
            <a:extLst>
              <a:ext uri="{FF2B5EF4-FFF2-40B4-BE49-F238E27FC236}">
                <a16:creationId xmlns:a16="http://schemas.microsoft.com/office/drawing/2014/main" id="{90FAD873-6173-F54C-E826-A47FFF293C9F}"/>
              </a:ext>
            </a:extLst>
          </p:cNvPr>
          <p:cNvSpPr>
            <a:spLocks noGrp="1"/>
          </p:cNvSpPr>
          <p:nvPr>
            <p:ph idx="1"/>
          </p:nvPr>
        </p:nvSpPr>
        <p:spPr/>
        <p:txBody>
          <a:bodyPr>
            <a:normAutofit/>
          </a:bodyPr>
          <a:lstStyle/>
          <a:p>
            <a:pPr marL="0" indent="0">
              <a:buNone/>
            </a:pPr>
            <a:r>
              <a:rPr lang="en-US" sz="2400" dirty="0"/>
              <a:t>More generally, for any of the processes in development research, we'll call data work everything that:</a:t>
            </a:r>
          </a:p>
        </p:txBody>
      </p:sp>
      <p:graphicFrame>
        <p:nvGraphicFramePr>
          <p:cNvPr id="4" name="Diagram 3">
            <a:extLst>
              <a:ext uri="{FF2B5EF4-FFF2-40B4-BE49-F238E27FC236}">
                <a16:creationId xmlns:a16="http://schemas.microsoft.com/office/drawing/2014/main" id="{000F5441-5688-F84E-78D3-D8FF4AF9EF8C}"/>
              </a:ext>
            </a:extLst>
          </p:cNvPr>
          <p:cNvGraphicFramePr/>
          <p:nvPr>
            <p:extLst>
              <p:ext uri="{D42A27DB-BD31-4B8C-83A1-F6EECF244321}">
                <p14:modId xmlns:p14="http://schemas.microsoft.com/office/powerpoint/2010/main" val="1943487810"/>
              </p:ext>
            </p:extLst>
          </p:nvPr>
        </p:nvGraphicFramePr>
        <p:xfrm>
          <a:off x="1942791" y="143933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D9C5D948-7644-0D1F-FBB7-8CBB694C8E8A}"/>
              </a:ext>
            </a:extLst>
          </p:cNvPr>
          <p:cNvSpPr txBox="1"/>
          <p:nvPr/>
        </p:nvSpPr>
        <p:spPr>
          <a:xfrm>
            <a:off x="2121208" y="4916279"/>
            <a:ext cx="1960137" cy="646331"/>
          </a:xfrm>
          <a:prstGeom prst="rect">
            <a:avLst/>
          </a:prstGeom>
          <a:noFill/>
        </p:spPr>
        <p:txBody>
          <a:bodyPr wrap="square" rtlCol="0">
            <a:spAutoFit/>
          </a:bodyPr>
          <a:lstStyle/>
          <a:p>
            <a:pPr algn="ctr"/>
            <a:r>
              <a:rPr lang="en-US" dirty="0"/>
              <a:t>Primary or Secondary data</a:t>
            </a:r>
          </a:p>
        </p:txBody>
      </p:sp>
      <p:sp>
        <p:nvSpPr>
          <p:cNvPr id="9" name="TextBox 8">
            <a:extLst>
              <a:ext uri="{FF2B5EF4-FFF2-40B4-BE49-F238E27FC236}">
                <a16:creationId xmlns:a16="http://schemas.microsoft.com/office/drawing/2014/main" id="{DC3E2A55-F1C2-0A16-C8C9-DAAC9E453DAF}"/>
              </a:ext>
            </a:extLst>
          </p:cNvPr>
          <p:cNvSpPr txBox="1"/>
          <p:nvPr/>
        </p:nvSpPr>
        <p:spPr>
          <a:xfrm>
            <a:off x="4868127" y="4914870"/>
            <a:ext cx="2277327" cy="1200329"/>
          </a:xfrm>
          <a:prstGeom prst="rect">
            <a:avLst/>
          </a:prstGeom>
          <a:noFill/>
        </p:spPr>
        <p:txBody>
          <a:bodyPr wrap="square" rtlCol="0">
            <a:spAutoFit/>
          </a:bodyPr>
          <a:lstStyle/>
          <a:p>
            <a:pPr algn="ctr"/>
            <a:r>
              <a:rPr lang="en-US" dirty="0"/>
              <a:t>Statistical analysis, mathematical operations, or data transformations</a:t>
            </a:r>
          </a:p>
        </p:txBody>
      </p:sp>
      <p:sp>
        <p:nvSpPr>
          <p:cNvPr id="10" name="TextBox 9">
            <a:extLst>
              <a:ext uri="{FF2B5EF4-FFF2-40B4-BE49-F238E27FC236}">
                <a16:creationId xmlns:a16="http://schemas.microsoft.com/office/drawing/2014/main" id="{E889997D-AA2E-BF01-9F64-EDEC2BA50C0B}"/>
              </a:ext>
            </a:extLst>
          </p:cNvPr>
          <p:cNvSpPr txBox="1"/>
          <p:nvPr/>
        </p:nvSpPr>
        <p:spPr>
          <a:xfrm>
            <a:off x="7932236" y="4916279"/>
            <a:ext cx="1960137" cy="646331"/>
          </a:xfrm>
          <a:prstGeom prst="rect">
            <a:avLst/>
          </a:prstGeom>
          <a:noFill/>
        </p:spPr>
        <p:txBody>
          <a:bodyPr wrap="square" rtlCol="0">
            <a:spAutoFit/>
          </a:bodyPr>
          <a:lstStyle/>
          <a:p>
            <a:pPr algn="ctr"/>
            <a:r>
              <a:rPr lang="en-US" dirty="0"/>
              <a:t>Tables, figures, reports, etc.</a:t>
            </a:r>
          </a:p>
        </p:txBody>
      </p:sp>
    </p:spTree>
    <p:extLst>
      <p:ext uri="{BB962C8B-B14F-4D97-AF65-F5344CB8AC3E}">
        <p14:creationId xmlns:p14="http://schemas.microsoft.com/office/powerpoint/2010/main" val="31058778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B8301-E9C0-55C4-8F9C-D6A3A8098841}"/>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36634793-6A62-7E47-352C-666398CD09DD}"/>
              </a:ext>
            </a:extLst>
          </p:cNvPr>
          <p:cNvSpPr>
            <a:spLocks noGrp="1"/>
          </p:cNvSpPr>
          <p:nvPr>
            <p:ph idx="1"/>
          </p:nvPr>
        </p:nvSpPr>
        <p:spPr/>
        <p:txBody>
          <a:bodyPr/>
          <a:lstStyle/>
          <a:p>
            <a:pPr marL="0" indent="0">
              <a:buNone/>
            </a:pPr>
            <a:r>
              <a:rPr lang="en-US" dirty="0"/>
              <a:t>We have learned:</a:t>
            </a:r>
          </a:p>
          <a:p>
            <a:r>
              <a:rPr lang="en-US" dirty="0"/>
              <a:t>How the Stata interface is organized </a:t>
            </a:r>
          </a:p>
          <a:p>
            <a:r>
              <a:rPr lang="en-US" dirty="0"/>
              <a:t>Different ways to interact with Stata</a:t>
            </a:r>
          </a:p>
          <a:p>
            <a:r>
              <a:rPr lang="en-US" dirty="0"/>
              <a:t>Exploring the dataset </a:t>
            </a:r>
          </a:p>
          <a:p>
            <a:r>
              <a:rPr lang="en-US" dirty="0"/>
              <a:t>How data can be stored in different formats</a:t>
            </a:r>
          </a:p>
          <a:p>
            <a:r>
              <a:rPr lang="en-US" dirty="0"/>
              <a:t>How to find help</a:t>
            </a:r>
          </a:p>
          <a:p>
            <a:r>
              <a:rPr lang="en-US" dirty="0"/>
              <a:t>Setting up and using main do files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960119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275D69-D180-71D4-4C17-27F8F1705327}"/>
              </a:ext>
            </a:extLst>
          </p:cNvPr>
          <p:cNvSpPr>
            <a:spLocks noGrp="1"/>
          </p:cNvSpPr>
          <p:nvPr>
            <p:ph type="body" sz="quarter" idx="17"/>
          </p:nvPr>
        </p:nvSpPr>
        <p:spPr/>
        <p:txBody>
          <a:bodyPr/>
          <a:lstStyle/>
          <a:p>
            <a:r>
              <a:rPr lang="en-US" dirty="0"/>
              <a:t>Thank you!</a:t>
            </a:r>
          </a:p>
        </p:txBody>
      </p:sp>
    </p:spTree>
    <p:extLst>
      <p:ext uri="{BB962C8B-B14F-4D97-AF65-F5344CB8AC3E}">
        <p14:creationId xmlns:p14="http://schemas.microsoft.com/office/powerpoint/2010/main" val="25906171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82422-35C7-94D8-204B-8E3142538624}"/>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19921184-DF77-A6ED-4B0F-0CC3C53974F9}"/>
              </a:ext>
            </a:extLst>
          </p:cNvPr>
          <p:cNvSpPr>
            <a:spLocks noGrp="1"/>
          </p:cNvSpPr>
          <p:nvPr>
            <p:ph idx="1"/>
          </p:nvPr>
        </p:nvSpPr>
        <p:spPr/>
        <p:txBody>
          <a:bodyPr/>
          <a:lstStyle/>
          <a:p>
            <a:r>
              <a:rPr lang="en-US" dirty="0">
                <a:hlinkClick r:id="rId2"/>
              </a:rPr>
              <a:t>https://worldbank.github.io/dime-data-handbook/resources.html</a:t>
            </a:r>
            <a:endParaRPr lang="en-US" dirty="0"/>
          </a:p>
          <a:p>
            <a:r>
              <a:rPr lang="en-US" dirty="0">
                <a:hlinkClick r:id="rId3"/>
              </a:rPr>
              <a:t>https://worldbank.github.io/dime-data-handbook/</a:t>
            </a:r>
            <a:endParaRPr lang="en-US" dirty="0"/>
          </a:p>
        </p:txBody>
      </p:sp>
    </p:spTree>
    <p:extLst>
      <p:ext uri="{BB962C8B-B14F-4D97-AF65-F5344CB8AC3E}">
        <p14:creationId xmlns:p14="http://schemas.microsoft.com/office/powerpoint/2010/main" val="6997641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74F224-CF7A-8251-A5F9-64D1B1C2298C}"/>
              </a:ext>
            </a:extLst>
          </p:cNvPr>
          <p:cNvSpPr>
            <a:spLocks noGrp="1"/>
          </p:cNvSpPr>
          <p:nvPr>
            <p:ph type="title"/>
          </p:nvPr>
        </p:nvSpPr>
        <p:spPr/>
        <p:txBody>
          <a:bodyPr/>
          <a:lstStyle/>
          <a:p>
            <a:r>
              <a:rPr lang="en-US" dirty="0"/>
              <a:t>Appendix</a:t>
            </a:r>
          </a:p>
        </p:txBody>
      </p:sp>
      <p:sp>
        <p:nvSpPr>
          <p:cNvPr id="7" name="Text Placeholder 6">
            <a:extLst>
              <a:ext uri="{FF2B5EF4-FFF2-40B4-BE49-F238E27FC236}">
                <a16:creationId xmlns:a16="http://schemas.microsoft.com/office/drawing/2014/main" id="{81A14BBB-76E5-D66B-812A-9BDC613A483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33740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10CD0-E0AF-D358-19ED-68491B34EE7D}"/>
              </a:ext>
            </a:extLst>
          </p:cNvPr>
          <p:cNvSpPr>
            <a:spLocks noGrp="1"/>
          </p:cNvSpPr>
          <p:nvPr>
            <p:ph type="title"/>
          </p:nvPr>
        </p:nvSpPr>
        <p:spPr/>
        <p:txBody>
          <a:bodyPr/>
          <a:lstStyle/>
          <a:p>
            <a:r>
              <a:rPr lang="en-US"/>
              <a:t>Macros in Stata</a:t>
            </a:r>
          </a:p>
        </p:txBody>
      </p:sp>
      <p:sp>
        <p:nvSpPr>
          <p:cNvPr id="3" name="Text Placeholder 2">
            <a:extLst>
              <a:ext uri="{FF2B5EF4-FFF2-40B4-BE49-F238E27FC236}">
                <a16:creationId xmlns:a16="http://schemas.microsoft.com/office/drawing/2014/main" id="{0CBA6357-465A-65F0-C33D-365CC0DB80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162468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2079-1C2D-621A-782B-952E5902B9B5}"/>
              </a:ext>
            </a:extLst>
          </p:cNvPr>
          <p:cNvSpPr>
            <a:spLocks noGrp="1"/>
          </p:cNvSpPr>
          <p:nvPr>
            <p:ph type="title"/>
          </p:nvPr>
        </p:nvSpPr>
        <p:spPr/>
        <p:txBody>
          <a:bodyPr/>
          <a:lstStyle/>
          <a:p>
            <a:r>
              <a:rPr lang="en-US"/>
              <a:t>Macros</a:t>
            </a:r>
          </a:p>
        </p:txBody>
      </p:sp>
      <p:sp>
        <p:nvSpPr>
          <p:cNvPr id="3" name="Content Placeholder 2">
            <a:extLst>
              <a:ext uri="{FF2B5EF4-FFF2-40B4-BE49-F238E27FC236}">
                <a16:creationId xmlns:a16="http://schemas.microsoft.com/office/drawing/2014/main" id="{006D3BD7-9A7A-617F-AFDA-598A7D3C0D07}"/>
              </a:ext>
            </a:extLst>
          </p:cNvPr>
          <p:cNvSpPr>
            <a:spLocks noGrp="1"/>
          </p:cNvSpPr>
          <p:nvPr>
            <p:ph idx="1"/>
          </p:nvPr>
        </p:nvSpPr>
        <p:spPr/>
        <p:txBody>
          <a:bodyPr/>
          <a:lstStyle/>
          <a:p>
            <a:r>
              <a:rPr lang="en-US" dirty="0"/>
              <a:t>Macros (</a:t>
            </a:r>
            <a:r>
              <a:rPr lang="en-US" dirty="0" err="1"/>
              <a:t>globals</a:t>
            </a:r>
            <a:r>
              <a:rPr lang="en-US" dirty="0"/>
              <a:t> and locals) save some information (text or number) that  you can reference later.</a:t>
            </a:r>
          </a:p>
          <a:p>
            <a:pPr lvl="1"/>
            <a:r>
              <a:rPr lang="en-US" dirty="0"/>
              <a:t>Example, we want to access files in the folder multiple times. We can store the  folder location in a global and use it multiple times.</a:t>
            </a:r>
          </a:p>
          <a:p>
            <a:r>
              <a:rPr lang="en-US" dirty="0" err="1"/>
              <a:t>Globals</a:t>
            </a:r>
            <a:r>
              <a:rPr lang="en-US" dirty="0"/>
              <a:t> persist until you terminate the Stata session, so you will need to be more careful using these</a:t>
            </a:r>
          </a:p>
          <a:p>
            <a:r>
              <a:rPr lang="en-US" dirty="0"/>
              <a:t>Locals “expire” when the program is done running and are deleted from memory immediately.</a:t>
            </a:r>
          </a:p>
          <a:p>
            <a:pPr marL="0" indent="0">
              <a:buNone/>
            </a:pPr>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3294007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94CC475-87B5-726C-8FA3-F31734CA70CB}"/>
              </a:ext>
            </a:extLst>
          </p:cNvPr>
          <p:cNvSpPr>
            <a:spLocks noGrp="1"/>
          </p:cNvSpPr>
          <p:nvPr>
            <p:ph type="title"/>
          </p:nvPr>
        </p:nvSpPr>
        <p:spPr/>
        <p:txBody>
          <a:bodyPr/>
          <a:lstStyle/>
          <a:p>
            <a:r>
              <a:rPr lang="en-US"/>
              <a:t>Code syntax: Macros</a:t>
            </a:r>
          </a:p>
        </p:txBody>
      </p:sp>
      <p:sp>
        <p:nvSpPr>
          <p:cNvPr id="8" name="Content Placeholder 7">
            <a:extLst>
              <a:ext uri="{FF2B5EF4-FFF2-40B4-BE49-F238E27FC236}">
                <a16:creationId xmlns:a16="http://schemas.microsoft.com/office/drawing/2014/main" id="{64F5650F-DA40-8E6F-3738-279F7DBB49D9}"/>
              </a:ext>
            </a:extLst>
          </p:cNvPr>
          <p:cNvSpPr>
            <a:spLocks noGrp="1"/>
          </p:cNvSpPr>
          <p:nvPr>
            <p:ph idx="1"/>
          </p:nvPr>
        </p:nvSpPr>
        <p:spPr/>
        <p:txBody>
          <a:bodyPr/>
          <a:lstStyle/>
          <a:p>
            <a:r>
              <a:rPr lang="en-US" b="1" dirty="0"/>
              <a:t>Defining </a:t>
            </a:r>
            <a:r>
              <a:rPr lang="en-US" b="1" dirty="0" err="1"/>
              <a:t>globals</a:t>
            </a:r>
            <a:r>
              <a:rPr lang="en-US" b="1" dirty="0"/>
              <a:t>/locals</a:t>
            </a:r>
          </a:p>
          <a:p>
            <a:pPr marL="457200" lvl="1" indent="0">
              <a:buNone/>
            </a:pPr>
            <a:r>
              <a:rPr lang="en-US" dirty="0">
                <a:latin typeface="Courier New" panose="02070309020205020404" pitchFamily="49" charset="0"/>
                <a:cs typeface="Courier New" panose="02070309020205020404" pitchFamily="49" charset="0"/>
              </a:rPr>
              <a:t>local</a:t>
            </a:r>
            <a:r>
              <a:rPr lang="en-US" dirty="0"/>
              <a:t> </a:t>
            </a:r>
            <a:r>
              <a:rPr lang="en-US" dirty="0" err="1"/>
              <a:t>lname</a:t>
            </a:r>
            <a:r>
              <a:rPr lang="en-US" dirty="0"/>
              <a:t> “string”</a:t>
            </a:r>
          </a:p>
          <a:p>
            <a:pPr marL="457200" lvl="1" indent="0">
              <a:buNone/>
            </a:pPr>
            <a:r>
              <a:rPr lang="en-US" dirty="0">
                <a:latin typeface="Courier New" panose="02070309020205020404" pitchFamily="49" charset="0"/>
                <a:cs typeface="Courier New" panose="02070309020205020404" pitchFamily="49" charset="0"/>
              </a:rPr>
              <a:t>local</a:t>
            </a:r>
            <a:r>
              <a:rPr lang="en-US" dirty="0"/>
              <a:t> </a:t>
            </a:r>
            <a:r>
              <a:rPr lang="en-US" dirty="0" err="1"/>
              <a:t>lname</a:t>
            </a:r>
            <a:r>
              <a:rPr lang="en-US" dirty="0"/>
              <a:t> = expression</a:t>
            </a:r>
          </a:p>
          <a:p>
            <a:pPr marL="457200" lvl="1" indent="0">
              <a:buNone/>
            </a:pPr>
            <a:r>
              <a:rPr lang="en-US" dirty="0">
                <a:latin typeface="Courier New" panose="02070309020205020404" pitchFamily="49" charset="0"/>
                <a:cs typeface="Courier New" panose="02070309020205020404" pitchFamily="49" charset="0"/>
              </a:rPr>
              <a:t>global</a:t>
            </a:r>
            <a:r>
              <a:rPr lang="en-US" dirty="0"/>
              <a:t> </a:t>
            </a:r>
            <a:r>
              <a:rPr lang="en-US" dirty="0" err="1"/>
              <a:t>gname</a:t>
            </a:r>
            <a:r>
              <a:rPr lang="en-US" dirty="0"/>
              <a:t> “string”</a:t>
            </a:r>
          </a:p>
          <a:p>
            <a:pPr marL="457200" lvl="1" indent="0">
              <a:buNone/>
            </a:pPr>
            <a:r>
              <a:rPr lang="en-US" dirty="0">
                <a:latin typeface="Courier New" panose="02070309020205020404" pitchFamily="49" charset="0"/>
                <a:cs typeface="Courier New" panose="02070309020205020404" pitchFamily="49" charset="0"/>
              </a:rPr>
              <a:t>global</a:t>
            </a:r>
            <a:r>
              <a:rPr lang="en-US" dirty="0"/>
              <a:t> </a:t>
            </a:r>
            <a:r>
              <a:rPr lang="en-US" dirty="0" err="1"/>
              <a:t>gname</a:t>
            </a:r>
            <a:r>
              <a:rPr lang="en-US" dirty="0"/>
              <a:t> = expression</a:t>
            </a:r>
          </a:p>
          <a:p>
            <a:pPr marL="457200" lvl="1" indent="0">
              <a:buNone/>
            </a:pPr>
            <a:endParaRPr lang="en-US" dirty="0"/>
          </a:p>
          <a:p>
            <a:r>
              <a:rPr lang="en-US" b="1" dirty="0"/>
              <a:t>Referencing </a:t>
            </a:r>
            <a:r>
              <a:rPr lang="en-US" b="1" dirty="0" err="1"/>
              <a:t>globals</a:t>
            </a:r>
            <a:r>
              <a:rPr lang="en-US" b="1" dirty="0"/>
              <a:t>/locals:</a:t>
            </a:r>
          </a:p>
          <a:p>
            <a:pPr marL="457200" lvl="1" indent="0">
              <a:buNone/>
            </a:pPr>
            <a:r>
              <a:rPr lang="en-US" dirty="0"/>
              <a:t>Local: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lname</a:t>
            </a:r>
            <a:r>
              <a:rPr lang="en-US" dirty="0">
                <a:latin typeface="Courier New" panose="02070309020205020404" pitchFamily="49" charset="0"/>
                <a:cs typeface="Courier New" panose="02070309020205020404" pitchFamily="49" charset="0"/>
              </a:rPr>
              <a:t>’</a:t>
            </a:r>
          </a:p>
          <a:p>
            <a:pPr marL="457200" lvl="1" indent="0">
              <a:buNone/>
            </a:pPr>
            <a:r>
              <a:rPr lang="en-US" dirty="0" err="1"/>
              <a:t>Gobals</a:t>
            </a:r>
            <a:r>
              <a:rPr lang="en-US" dirty="0"/>
              <a:t>: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gname</a:t>
            </a:r>
            <a:endParaRPr lang="en-US" dirty="0">
              <a:latin typeface="Courier New" panose="02070309020205020404" pitchFamily="49" charset="0"/>
              <a:cs typeface="Courier New" panose="02070309020205020404" pitchFamily="49" charset="0"/>
            </a:endParaRPr>
          </a:p>
          <a:p>
            <a:pPr marL="0" indent="0">
              <a:buNone/>
            </a:pPr>
            <a:endParaRPr lang="en-US" b="1" dirty="0"/>
          </a:p>
        </p:txBody>
      </p:sp>
    </p:spTree>
    <p:extLst>
      <p:ext uri="{BB962C8B-B14F-4D97-AF65-F5344CB8AC3E}">
        <p14:creationId xmlns:p14="http://schemas.microsoft.com/office/powerpoint/2010/main" val="15883029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4CC1-15A5-3F89-A996-E818D7608E2E}"/>
              </a:ext>
            </a:extLst>
          </p:cNvPr>
          <p:cNvSpPr>
            <a:spLocks noGrp="1"/>
          </p:cNvSpPr>
          <p:nvPr>
            <p:ph type="title"/>
          </p:nvPr>
        </p:nvSpPr>
        <p:spPr/>
        <p:txBody>
          <a:bodyPr/>
          <a:lstStyle/>
          <a:p>
            <a:r>
              <a:rPr lang="en-US" dirty="0"/>
              <a:t>Task 8A: Define locals</a:t>
            </a:r>
          </a:p>
        </p:txBody>
      </p:sp>
      <p:sp>
        <p:nvSpPr>
          <p:cNvPr id="3" name="Content Placeholder 2">
            <a:extLst>
              <a:ext uri="{FF2B5EF4-FFF2-40B4-BE49-F238E27FC236}">
                <a16:creationId xmlns:a16="http://schemas.microsoft.com/office/drawing/2014/main" id="{17E3BF4F-9826-A44B-A881-2ACBAFE95C4C}"/>
              </a:ext>
            </a:extLst>
          </p:cNvPr>
          <p:cNvSpPr>
            <a:spLocks noGrp="1"/>
          </p:cNvSpPr>
          <p:nvPr>
            <p:ph idx="1"/>
          </p:nvPr>
        </p:nvSpPr>
        <p:spPr/>
        <p:txBody>
          <a:bodyPr/>
          <a:lstStyle/>
          <a:p>
            <a:pPr marL="0" indent="0">
              <a:buNone/>
            </a:pPr>
            <a:r>
              <a:rPr lang="en-US" dirty="0"/>
              <a:t>Most estimation commands return results into a temporary location in the Stata environment. You can see what is there by typing </a:t>
            </a:r>
            <a:r>
              <a:rPr lang="en-US" dirty="0">
                <a:highlight>
                  <a:srgbClr val="C0C0C0"/>
                </a:highlight>
                <a:latin typeface="Courier New" panose="02070309020205020404" pitchFamily="49" charset="0"/>
                <a:cs typeface="Courier New" panose="02070309020205020404" pitchFamily="49" charset="0"/>
              </a:rPr>
              <a:t>return list</a:t>
            </a:r>
            <a:r>
              <a:rPr lang="en-US" dirty="0">
                <a:latin typeface="Courier New" panose="02070309020205020404" pitchFamily="49" charset="0"/>
                <a:cs typeface="Courier New" panose="02070309020205020404" pitchFamily="49" charset="0"/>
              </a:rPr>
              <a:t> </a:t>
            </a:r>
            <a:r>
              <a:rPr lang="en-US" dirty="0"/>
              <a:t>or </a:t>
            </a:r>
            <a:r>
              <a:rPr lang="en-US" dirty="0" err="1">
                <a:highlight>
                  <a:srgbClr val="C0C0C0"/>
                </a:highlight>
                <a:latin typeface="Courier New" panose="02070309020205020404" pitchFamily="49" charset="0"/>
                <a:cs typeface="Courier New" panose="02070309020205020404" pitchFamily="49" charset="0"/>
              </a:rPr>
              <a:t>ereturn</a:t>
            </a:r>
            <a:r>
              <a:rPr lang="en-US" dirty="0">
                <a:highlight>
                  <a:srgbClr val="C0C0C0"/>
                </a:highlight>
                <a:latin typeface="Courier New" panose="02070309020205020404" pitchFamily="49" charset="0"/>
                <a:cs typeface="Courier New" panose="02070309020205020404" pitchFamily="49" charset="0"/>
              </a:rPr>
              <a:t> list</a:t>
            </a:r>
            <a:r>
              <a:rPr lang="en-US" dirty="0"/>
              <a:t>.</a:t>
            </a:r>
          </a:p>
          <a:p>
            <a:r>
              <a:rPr lang="en-US" dirty="0">
                <a:highlight>
                  <a:srgbClr val="C0C0C0"/>
                </a:highlight>
                <a:latin typeface="Courier New" panose="02070309020205020404" pitchFamily="49" charset="0"/>
                <a:cs typeface="Courier New" panose="02070309020205020404" pitchFamily="49" charset="0"/>
              </a:rPr>
              <a:t>summarize </a:t>
            </a:r>
            <a:r>
              <a:rPr lang="en-US" dirty="0" err="1">
                <a:highlight>
                  <a:srgbClr val="C0C0C0"/>
                </a:highlight>
                <a:latin typeface="Courier New" panose="02070309020205020404" pitchFamily="49" charset="0"/>
                <a:cs typeface="Courier New" panose="02070309020205020404" pitchFamily="49" charset="0"/>
              </a:rPr>
              <a:t>food_cons</a:t>
            </a:r>
            <a:endParaRPr lang="en-US" dirty="0">
              <a:highlight>
                <a:srgbClr val="C0C0C0"/>
              </a:highlight>
              <a:latin typeface="Courier New" panose="02070309020205020404" pitchFamily="49" charset="0"/>
              <a:cs typeface="Courier New" panose="02070309020205020404" pitchFamily="49" charset="0"/>
            </a:endParaRPr>
          </a:p>
          <a:p>
            <a:pPr lvl="1"/>
            <a:r>
              <a:rPr lang="en-US" dirty="0"/>
              <a:t>Type </a:t>
            </a:r>
            <a:r>
              <a:rPr lang="en-US" dirty="0">
                <a:highlight>
                  <a:srgbClr val="C0C0C0"/>
                </a:highlight>
                <a:latin typeface="Courier New" panose="02070309020205020404" pitchFamily="49" charset="0"/>
                <a:cs typeface="Courier New" panose="02070309020205020404" pitchFamily="49" charset="0"/>
              </a:rPr>
              <a:t>return list</a:t>
            </a:r>
            <a:r>
              <a:rPr lang="en-US" dirty="0">
                <a:latin typeface="Courier New" panose="02070309020205020404" pitchFamily="49" charset="0"/>
                <a:cs typeface="Courier New" panose="02070309020205020404" pitchFamily="49" charset="0"/>
              </a:rPr>
              <a:t> </a:t>
            </a:r>
            <a:r>
              <a:rPr lang="en-US" dirty="0"/>
              <a:t>to see the stored results </a:t>
            </a:r>
          </a:p>
          <a:p>
            <a:r>
              <a:rPr lang="en-US" dirty="0"/>
              <a:t>Create a </a:t>
            </a:r>
            <a:r>
              <a:rPr lang="en-US" dirty="0">
                <a:highlight>
                  <a:srgbClr val="C0C0C0"/>
                </a:highlight>
                <a:latin typeface="Courier New" panose="02070309020205020404" pitchFamily="49" charset="0"/>
                <a:cs typeface="Courier New" panose="02070309020205020404" pitchFamily="49" charset="0"/>
              </a:rPr>
              <a:t>local</a:t>
            </a:r>
            <a:r>
              <a:rPr lang="en-US" dirty="0"/>
              <a:t> called </a:t>
            </a:r>
            <a:r>
              <a:rPr lang="en-US" dirty="0" err="1">
                <a:latin typeface="Courier New" panose="02070309020205020404" pitchFamily="49" charset="0"/>
                <a:cs typeface="Courier New" panose="02070309020205020404" pitchFamily="49" charset="0"/>
              </a:rPr>
              <a:t>mean_food_cons</a:t>
            </a:r>
            <a:r>
              <a:rPr lang="en-US" dirty="0"/>
              <a:t> that stores the mean of the variable </a:t>
            </a:r>
            <a:r>
              <a:rPr lang="en-US" dirty="0" err="1">
                <a:latin typeface="Courier New" panose="02070309020205020404" pitchFamily="49" charset="0"/>
                <a:cs typeface="Courier New" panose="02070309020205020404" pitchFamily="49" charset="0"/>
              </a:rPr>
              <a:t>food_cons</a:t>
            </a:r>
            <a:endParaRPr lang="en-US" dirty="0">
              <a:latin typeface="Courier New" panose="02070309020205020404" pitchFamily="49" charset="0"/>
              <a:cs typeface="Courier New" panose="02070309020205020404" pitchFamily="49" charset="0"/>
            </a:endParaRPr>
          </a:p>
          <a:p>
            <a:r>
              <a:rPr lang="en-US" dirty="0"/>
              <a:t>Use the command </a:t>
            </a:r>
            <a:r>
              <a:rPr lang="en-US" dirty="0">
                <a:highlight>
                  <a:srgbClr val="C0C0C0"/>
                </a:highlight>
                <a:latin typeface="Courier New" panose="02070309020205020404" pitchFamily="49" charset="0"/>
                <a:cs typeface="Courier New" panose="02070309020205020404" pitchFamily="49" charset="0"/>
              </a:rPr>
              <a:t>display</a:t>
            </a:r>
            <a:r>
              <a:rPr lang="en-US" dirty="0"/>
              <a:t> to print the mean stored in the local</a:t>
            </a:r>
          </a:p>
          <a:p>
            <a:endParaRPr lang="en-US" dirty="0"/>
          </a:p>
          <a:p>
            <a:endParaRPr lang="en-US" dirty="0"/>
          </a:p>
        </p:txBody>
      </p:sp>
    </p:spTree>
    <p:extLst>
      <p:ext uri="{BB962C8B-B14F-4D97-AF65-F5344CB8AC3E}">
        <p14:creationId xmlns:p14="http://schemas.microsoft.com/office/powerpoint/2010/main" val="12580622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2D18A-1C98-3153-CA9B-07D44C4BCAEB}"/>
              </a:ext>
            </a:extLst>
          </p:cNvPr>
          <p:cNvSpPr>
            <a:spLocks noGrp="1"/>
          </p:cNvSpPr>
          <p:nvPr>
            <p:ph type="title"/>
          </p:nvPr>
        </p:nvSpPr>
        <p:spPr/>
        <p:txBody>
          <a:bodyPr/>
          <a:lstStyle/>
          <a:p>
            <a:r>
              <a:rPr lang="en-US" dirty="0"/>
              <a:t>Task 8B: Define global</a:t>
            </a:r>
          </a:p>
        </p:txBody>
      </p:sp>
      <p:sp>
        <p:nvSpPr>
          <p:cNvPr id="3" name="Content Placeholder 2">
            <a:extLst>
              <a:ext uri="{FF2B5EF4-FFF2-40B4-BE49-F238E27FC236}">
                <a16:creationId xmlns:a16="http://schemas.microsoft.com/office/drawing/2014/main" id="{40C22849-5F20-BD11-FE31-A342E30EC585}"/>
              </a:ext>
            </a:extLst>
          </p:cNvPr>
          <p:cNvSpPr>
            <a:spLocks noGrp="1"/>
          </p:cNvSpPr>
          <p:nvPr>
            <p:ph idx="1"/>
          </p:nvPr>
        </p:nvSpPr>
        <p:spPr/>
        <p:txBody>
          <a:bodyPr/>
          <a:lstStyle/>
          <a:p>
            <a:pPr marL="0" indent="0">
              <a:buNone/>
            </a:pPr>
            <a:r>
              <a:rPr lang="en-US" dirty="0"/>
              <a:t>Set your working directory using a global:</a:t>
            </a:r>
          </a:p>
          <a:p>
            <a:r>
              <a:rPr lang="en-US" dirty="0"/>
              <a:t>Create a global that contains the </a:t>
            </a:r>
            <a:r>
              <a:rPr lang="en-US" dirty="0" err="1"/>
              <a:t>filepath</a:t>
            </a:r>
            <a:r>
              <a:rPr lang="en-US" dirty="0"/>
              <a:t> to the </a:t>
            </a:r>
            <a:r>
              <a:rPr lang="en-US" dirty="0" err="1">
                <a:latin typeface="Courier New" panose="02070309020205020404" pitchFamily="49" charset="0"/>
                <a:cs typeface="Courier New" panose="02070309020205020404" pitchFamily="49" charset="0"/>
              </a:rPr>
              <a:t>DataWork</a:t>
            </a:r>
            <a:r>
              <a:rPr lang="en-US" dirty="0"/>
              <a:t> folder. Call the global </a:t>
            </a:r>
            <a:r>
              <a:rPr lang="en-US" dirty="0" err="1">
                <a:latin typeface="Courier New" panose="02070309020205020404" pitchFamily="49" charset="0"/>
                <a:cs typeface="Courier New" panose="02070309020205020404" pitchFamily="49" charset="0"/>
              </a:rPr>
              <a:t>datawork</a:t>
            </a:r>
            <a:endParaRPr lang="en-US" dirty="0">
              <a:latin typeface="Courier New" panose="02070309020205020404" pitchFamily="49" charset="0"/>
              <a:cs typeface="Courier New" panose="02070309020205020404" pitchFamily="49" charset="0"/>
            </a:endParaRPr>
          </a:p>
          <a:p>
            <a:r>
              <a:rPr lang="en-US" dirty="0"/>
              <a:t>To check what is stored in your global, type this in the command window and  hit enter:</a:t>
            </a:r>
          </a:p>
          <a:p>
            <a:pPr lvl="1"/>
            <a:r>
              <a:rPr lang="en-US" dirty="0">
                <a:latin typeface="Courier New" panose="02070309020205020404" pitchFamily="49" charset="0"/>
                <a:cs typeface="Courier New" panose="02070309020205020404" pitchFamily="49" charset="0"/>
              </a:rPr>
              <a:t>display “${</a:t>
            </a:r>
            <a:r>
              <a:rPr lang="en-US" dirty="0" err="1">
                <a:latin typeface="Courier New" panose="02070309020205020404" pitchFamily="49" charset="0"/>
                <a:cs typeface="Courier New" panose="02070309020205020404" pitchFamily="49" charset="0"/>
              </a:rPr>
              <a:t>datawork</a:t>
            </a:r>
            <a:r>
              <a:rPr lang="en-US" dirty="0">
                <a:latin typeface="Courier New" panose="02070309020205020404" pitchFamily="49" charset="0"/>
                <a:cs typeface="Courier New" panose="02070309020205020404" pitchFamily="49" charset="0"/>
              </a:rPr>
              <a:t>}”</a:t>
            </a:r>
          </a:p>
          <a:p>
            <a:r>
              <a:rPr lang="en-US" dirty="0"/>
              <a:t>Update the use commands in your do-file with the global you  created. Then re-run your code to make sure that it works  with the new file paths!</a:t>
            </a:r>
          </a:p>
          <a:p>
            <a:endParaRPr lang="en-US" dirty="0"/>
          </a:p>
        </p:txBody>
      </p:sp>
    </p:spTree>
    <p:extLst>
      <p:ext uri="{BB962C8B-B14F-4D97-AF65-F5344CB8AC3E}">
        <p14:creationId xmlns:p14="http://schemas.microsoft.com/office/powerpoint/2010/main" val="33669737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5C23F77-631D-D93C-EAE2-595AC87D08E4}"/>
              </a:ext>
            </a:extLst>
          </p:cNvPr>
          <p:cNvSpPr>
            <a:spLocks noGrp="1"/>
          </p:cNvSpPr>
          <p:nvPr>
            <p:ph type="title"/>
          </p:nvPr>
        </p:nvSpPr>
        <p:spPr/>
        <p:txBody>
          <a:bodyPr/>
          <a:lstStyle/>
          <a:p>
            <a:r>
              <a:rPr lang="en-US"/>
              <a:t>Code syntax: Macros</a:t>
            </a:r>
          </a:p>
        </p:txBody>
      </p:sp>
      <p:sp>
        <p:nvSpPr>
          <p:cNvPr id="11" name="Content Placeholder 10">
            <a:extLst>
              <a:ext uri="{FF2B5EF4-FFF2-40B4-BE49-F238E27FC236}">
                <a16:creationId xmlns:a16="http://schemas.microsoft.com/office/drawing/2014/main" id="{9B8B16DD-1979-B78D-8B74-A86935DB9896}"/>
              </a:ext>
            </a:extLst>
          </p:cNvPr>
          <p:cNvSpPr>
            <a:spLocks noGrp="1"/>
          </p:cNvSpPr>
          <p:nvPr>
            <p:ph idx="1"/>
          </p:nvPr>
        </p:nvSpPr>
        <p:spPr/>
        <p:txBody>
          <a:bodyPr>
            <a:normAutofit/>
          </a:bodyPr>
          <a:lstStyle/>
          <a:p>
            <a:r>
              <a:rPr lang="en-US" b="1" dirty="0"/>
              <a:t>Stata quotes:</a:t>
            </a:r>
          </a:p>
          <a:p>
            <a:endParaRPr lang="en-US" b="1" dirty="0"/>
          </a:p>
          <a:p>
            <a:endParaRPr lang="en-US" b="1" dirty="0"/>
          </a:p>
          <a:p>
            <a:endParaRPr lang="en-US" b="1" dirty="0"/>
          </a:p>
          <a:p>
            <a:endParaRPr lang="en-US" b="1" dirty="0"/>
          </a:p>
          <a:p>
            <a:r>
              <a:rPr lang="en-US" b="1" dirty="0"/>
              <a:t>Equals sign </a:t>
            </a:r>
          </a:p>
          <a:p>
            <a:pPr lvl="1"/>
            <a:endParaRPr lang="en-US" dirty="0"/>
          </a:p>
          <a:p>
            <a:pPr lvl="1"/>
            <a:endParaRPr lang="en-US" dirty="0"/>
          </a:p>
          <a:p>
            <a:pPr lvl="1"/>
            <a:endParaRPr lang="en-US" dirty="0"/>
          </a:p>
          <a:p>
            <a:pPr lvl="1"/>
            <a:endParaRPr lang="en-US" dirty="0"/>
          </a:p>
          <a:p>
            <a:pPr marL="457200" lvl="1" indent="0">
              <a:buNone/>
            </a:pPr>
            <a:endParaRPr lang="en-US" dirty="0"/>
          </a:p>
          <a:p>
            <a:endParaRPr lang="en-US" dirty="0"/>
          </a:p>
          <a:p>
            <a:endParaRPr lang="en-US" dirty="0"/>
          </a:p>
        </p:txBody>
      </p:sp>
      <p:graphicFrame>
        <p:nvGraphicFramePr>
          <p:cNvPr id="13" name="Table 13">
            <a:extLst>
              <a:ext uri="{FF2B5EF4-FFF2-40B4-BE49-F238E27FC236}">
                <a16:creationId xmlns:a16="http://schemas.microsoft.com/office/drawing/2014/main" id="{9D3C88AB-9D3C-C02B-BDEA-6A53A02EFCDE}"/>
              </a:ext>
            </a:extLst>
          </p:cNvPr>
          <p:cNvGraphicFramePr>
            <a:graphicFrameLocks noGrp="1"/>
          </p:cNvGraphicFramePr>
          <p:nvPr>
            <p:extLst>
              <p:ext uri="{D42A27DB-BD31-4B8C-83A1-F6EECF244321}">
                <p14:modId xmlns:p14="http://schemas.microsoft.com/office/powerpoint/2010/main" val="1466198854"/>
              </p:ext>
            </p:extLst>
          </p:nvPr>
        </p:nvGraphicFramePr>
        <p:xfrm>
          <a:off x="1033710" y="2315805"/>
          <a:ext cx="8128000" cy="1478280"/>
        </p:xfrm>
        <a:graphic>
          <a:graphicData uri="http://schemas.openxmlformats.org/drawingml/2006/table">
            <a:tbl>
              <a:tblPr firstRow="1">
                <a:tableStyleId>{5C22544A-7EE6-4342-B048-85BDC9FD1C3A}</a:tableStyleId>
              </a:tblPr>
              <a:tblGrid>
                <a:gridCol w="4064000">
                  <a:extLst>
                    <a:ext uri="{9D8B030D-6E8A-4147-A177-3AD203B41FA5}">
                      <a16:colId xmlns:a16="http://schemas.microsoft.com/office/drawing/2014/main" val="828997542"/>
                    </a:ext>
                  </a:extLst>
                </a:gridCol>
                <a:gridCol w="4064000">
                  <a:extLst>
                    <a:ext uri="{9D8B030D-6E8A-4147-A177-3AD203B41FA5}">
                      <a16:colId xmlns:a16="http://schemas.microsoft.com/office/drawing/2014/main" val="3992877104"/>
                    </a:ext>
                  </a:extLst>
                </a:gridCol>
              </a:tblGrid>
              <a:tr h="370840">
                <a:tc>
                  <a:txBody>
                    <a:bodyPr/>
                    <a:lstStyle/>
                    <a:p>
                      <a:r>
                        <a:rPr lang="en-US">
                          <a:latin typeface="Lato Bold" panose="020F0502020204030203" pitchFamily="34" charset="0"/>
                          <a:ea typeface="Lato Bold" panose="020F0502020204030203" pitchFamily="34" charset="0"/>
                          <a:cs typeface="Lato Bold" panose="020F0502020204030203" pitchFamily="34" charset="0"/>
                        </a:rPr>
                        <a:t>Referencing locals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Lato Bold" panose="020F0502020204030203" pitchFamily="34" charset="0"/>
                          <a:ea typeface="Lato Bold" panose="020F0502020204030203" pitchFamily="34" charset="0"/>
                          <a:cs typeface="Lato Bold" panose="020F0502020204030203" pitchFamily="34" charset="0"/>
                        </a:rPr>
                        <a:t>What it stores</a:t>
                      </a:r>
                    </a:p>
                  </a:txBody>
                  <a:tcPr/>
                </a:tc>
                <a:extLst>
                  <a:ext uri="{0D108BD9-81ED-4DB2-BD59-A6C34878D82A}">
                    <a16:rowId xmlns:a16="http://schemas.microsoft.com/office/drawing/2014/main" val="1398677013"/>
                  </a:ext>
                </a:extLst>
              </a:tr>
              <a:tr h="370840">
                <a:tc>
                  <a:txBody>
                    <a:bodyPr/>
                    <a:lstStyle/>
                    <a:p>
                      <a:r>
                        <a:rPr lang="en-US">
                          <a:latin typeface="Courier New" panose="02070309020205020404" pitchFamily="49" charset="0"/>
                          <a:cs typeface="Courier New" panose="02070309020205020404" pitchFamily="49" charset="0"/>
                        </a:rPr>
                        <a:t>local NAME “STRING” </a:t>
                      </a: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Lato" panose="020F0502020204030203" pitchFamily="34" charset="0"/>
                          <a:ea typeface="Lato" panose="020F0502020204030203" pitchFamily="34" charset="0"/>
                          <a:cs typeface="Lato" panose="020F0502020204030203" pitchFamily="34" charset="0"/>
                        </a:rPr>
                        <a:t>STRING in `NAME’</a:t>
                      </a:r>
                    </a:p>
                  </a:txBody>
                  <a:tcPr/>
                </a:tc>
                <a:extLst>
                  <a:ext uri="{0D108BD9-81ED-4DB2-BD59-A6C34878D82A}">
                    <a16:rowId xmlns:a16="http://schemas.microsoft.com/office/drawing/2014/main" val="310682047"/>
                  </a:ext>
                </a:extLst>
              </a:tr>
              <a:tr h="0">
                <a:tc>
                  <a:txBody>
                    <a:bodyPr/>
                    <a:lstStyle/>
                    <a:p>
                      <a:r>
                        <a:rPr lang="en-US">
                          <a:latin typeface="Courier New" panose="02070309020205020404" pitchFamily="49" charset="0"/>
                          <a:cs typeface="Courier New" panose="02070309020205020404" pitchFamily="49" charset="0"/>
                        </a:rPr>
                        <a:t>local NAME `““STRING””’ </a:t>
                      </a: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Lato" panose="020F0502020204030203" pitchFamily="34" charset="0"/>
                          <a:ea typeface="Lato" panose="020F0502020204030203" pitchFamily="34" charset="0"/>
                          <a:cs typeface="Lato" panose="020F0502020204030203" pitchFamily="34" charset="0"/>
                        </a:rPr>
                        <a:t>“STRING” in `NAME’</a:t>
                      </a:r>
                    </a:p>
                  </a:txBody>
                  <a:tcPr/>
                </a:tc>
                <a:extLst>
                  <a:ext uri="{0D108BD9-81ED-4DB2-BD59-A6C34878D82A}">
                    <a16:rowId xmlns:a16="http://schemas.microsoft.com/office/drawing/2014/main" val="613758180"/>
                  </a:ext>
                </a:extLst>
              </a:tr>
              <a:tr h="370840">
                <a:tc>
                  <a:txBody>
                    <a:bodyPr/>
                    <a:lstStyle/>
                    <a:p>
                      <a:r>
                        <a:rPr lang="en-US">
                          <a:latin typeface="Courier New" panose="02070309020205020404" pitchFamily="49" charset="0"/>
                          <a:cs typeface="Courier New" panose="02070309020205020404" pitchFamily="49" charset="0"/>
                        </a:rPr>
                        <a:t>local NAME `=2+2’ </a:t>
                      </a: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Lato" panose="020F0502020204030203" pitchFamily="34" charset="0"/>
                          <a:ea typeface="Lato" panose="020F0502020204030203" pitchFamily="34" charset="0"/>
                          <a:cs typeface="Lato" panose="020F0502020204030203" pitchFamily="34" charset="0"/>
                        </a:rPr>
                        <a:t>4</a:t>
                      </a:r>
                    </a:p>
                  </a:txBody>
                  <a:tcPr/>
                </a:tc>
                <a:extLst>
                  <a:ext uri="{0D108BD9-81ED-4DB2-BD59-A6C34878D82A}">
                    <a16:rowId xmlns:a16="http://schemas.microsoft.com/office/drawing/2014/main" val="2267613023"/>
                  </a:ext>
                </a:extLst>
              </a:tr>
            </a:tbl>
          </a:graphicData>
        </a:graphic>
      </p:graphicFrame>
      <p:graphicFrame>
        <p:nvGraphicFramePr>
          <p:cNvPr id="14" name="Table 13">
            <a:extLst>
              <a:ext uri="{FF2B5EF4-FFF2-40B4-BE49-F238E27FC236}">
                <a16:creationId xmlns:a16="http://schemas.microsoft.com/office/drawing/2014/main" id="{F9B72C47-9E68-8FA0-DBB2-13DBA7559796}"/>
              </a:ext>
            </a:extLst>
          </p:cNvPr>
          <p:cNvGraphicFramePr>
            <a:graphicFrameLocks noGrp="1"/>
          </p:cNvGraphicFramePr>
          <p:nvPr>
            <p:extLst>
              <p:ext uri="{D42A27DB-BD31-4B8C-83A1-F6EECF244321}">
                <p14:modId xmlns:p14="http://schemas.microsoft.com/office/powerpoint/2010/main" val="3678316819"/>
              </p:ext>
            </p:extLst>
          </p:nvPr>
        </p:nvGraphicFramePr>
        <p:xfrm>
          <a:off x="1138922" y="4866978"/>
          <a:ext cx="8128000" cy="1107440"/>
        </p:xfrm>
        <a:graphic>
          <a:graphicData uri="http://schemas.openxmlformats.org/drawingml/2006/table">
            <a:tbl>
              <a:tblPr firstRow="1">
                <a:tableStyleId>{5C22544A-7EE6-4342-B048-85BDC9FD1C3A}</a:tableStyleId>
              </a:tblPr>
              <a:tblGrid>
                <a:gridCol w="4064000">
                  <a:extLst>
                    <a:ext uri="{9D8B030D-6E8A-4147-A177-3AD203B41FA5}">
                      <a16:colId xmlns:a16="http://schemas.microsoft.com/office/drawing/2014/main" val="828997542"/>
                    </a:ext>
                  </a:extLst>
                </a:gridCol>
                <a:gridCol w="4064000">
                  <a:extLst>
                    <a:ext uri="{9D8B030D-6E8A-4147-A177-3AD203B41FA5}">
                      <a16:colId xmlns:a16="http://schemas.microsoft.com/office/drawing/2014/main" val="3992877104"/>
                    </a:ext>
                  </a:extLst>
                </a:gridCol>
              </a:tblGrid>
              <a:tr h="370840">
                <a:tc>
                  <a:txBody>
                    <a:bodyPr/>
                    <a:lstStyle/>
                    <a:p>
                      <a:r>
                        <a:rPr lang="en-US" dirty="0">
                          <a:latin typeface="Lato Bold" panose="020F0502020204030203" pitchFamily="34" charset="0"/>
                          <a:ea typeface="Lato Bold" panose="020F0502020204030203" pitchFamily="34" charset="0"/>
                          <a:cs typeface="Lato Bold" panose="020F0502020204030203" pitchFamily="34" charset="0"/>
                        </a:rPr>
                        <a:t>Referencing locals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Lato Bold" panose="020F0502020204030203" pitchFamily="34" charset="0"/>
                          <a:ea typeface="Lato Bold" panose="020F0502020204030203" pitchFamily="34" charset="0"/>
                          <a:cs typeface="Lato Bold" panose="020F0502020204030203" pitchFamily="34" charset="0"/>
                        </a:rPr>
                        <a:t>What it stores</a:t>
                      </a:r>
                    </a:p>
                  </a:txBody>
                  <a:tcPr/>
                </a:tc>
                <a:extLst>
                  <a:ext uri="{0D108BD9-81ED-4DB2-BD59-A6C34878D82A}">
                    <a16:rowId xmlns:a16="http://schemas.microsoft.com/office/drawing/2014/main" val="1398677013"/>
                  </a:ext>
                </a:extLst>
              </a:tr>
              <a:tr h="370840">
                <a:tc>
                  <a:txBody>
                    <a:bodyPr/>
                    <a:lstStyle/>
                    <a:p>
                      <a:r>
                        <a:rPr lang="en-US">
                          <a:latin typeface="Courier New" panose="02070309020205020404" pitchFamily="49" charset="0"/>
                          <a:cs typeface="Courier New" panose="02070309020205020404" pitchFamily="49" charset="0"/>
                        </a:rPr>
                        <a:t>local NAME = min(2,3,4) </a:t>
                      </a: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Lato" panose="020F0502020204030203" pitchFamily="34" charset="0"/>
                          <a:ea typeface="Lato" panose="020F0502020204030203" pitchFamily="34" charset="0"/>
                          <a:cs typeface="Lato" panose="020F0502020204030203" pitchFamily="34" charset="0"/>
                        </a:rPr>
                        <a:t>2 in `NAME’</a:t>
                      </a:r>
                    </a:p>
                  </a:txBody>
                  <a:tcPr/>
                </a:tc>
                <a:extLst>
                  <a:ext uri="{0D108BD9-81ED-4DB2-BD59-A6C34878D82A}">
                    <a16:rowId xmlns:a16="http://schemas.microsoft.com/office/drawing/2014/main" val="310682047"/>
                  </a:ext>
                </a:extLst>
              </a:tr>
              <a:tr h="0">
                <a:tc>
                  <a:txBody>
                    <a:bodyPr/>
                    <a:lstStyle/>
                    <a:p>
                      <a:r>
                        <a:rPr lang="en-US">
                          <a:latin typeface="Courier New" panose="02070309020205020404" pitchFamily="49" charset="0"/>
                          <a:cs typeface="Courier New" panose="02070309020205020404" pitchFamily="49" charset="0"/>
                        </a:rPr>
                        <a:t>local NAME = “min(2,3,4)” </a:t>
                      </a: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ato" panose="020F0502020204030203" pitchFamily="34" charset="0"/>
                          <a:ea typeface="Lato" panose="020F0502020204030203" pitchFamily="34" charset="0"/>
                          <a:cs typeface="Lato" panose="020F0502020204030203" pitchFamily="34" charset="0"/>
                        </a:rPr>
                        <a:t>min(2,3,4) in `NAME’</a:t>
                      </a:r>
                    </a:p>
                  </a:txBody>
                  <a:tcPr/>
                </a:tc>
                <a:extLst>
                  <a:ext uri="{0D108BD9-81ED-4DB2-BD59-A6C34878D82A}">
                    <a16:rowId xmlns:a16="http://schemas.microsoft.com/office/drawing/2014/main" val="613758180"/>
                  </a:ext>
                </a:extLst>
              </a:tr>
            </a:tbl>
          </a:graphicData>
        </a:graphic>
      </p:graphicFrame>
    </p:spTree>
    <p:extLst>
      <p:ext uri="{BB962C8B-B14F-4D97-AF65-F5344CB8AC3E}">
        <p14:creationId xmlns:p14="http://schemas.microsoft.com/office/powerpoint/2010/main" val="727860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1FFA7-336F-5C34-38E6-3C5FB342F414}"/>
              </a:ext>
            </a:extLst>
          </p:cNvPr>
          <p:cNvSpPr>
            <a:spLocks noGrp="1"/>
          </p:cNvSpPr>
          <p:nvPr>
            <p:ph type="title"/>
          </p:nvPr>
        </p:nvSpPr>
        <p:spPr/>
        <p:txBody>
          <a:bodyPr/>
          <a:lstStyle/>
          <a:p>
            <a:r>
              <a:rPr lang="en-US" dirty="0"/>
              <a:t>What do we mean by Statistical Programming?</a:t>
            </a:r>
          </a:p>
        </p:txBody>
      </p:sp>
      <p:sp>
        <p:nvSpPr>
          <p:cNvPr id="3" name="Content Placeholder 2">
            <a:extLst>
              <a:ext uri="{FF2B5EF4-FFF2-40B4-BE49-F238E27FC236}">
                <a16:creationId xmlns:a16="http://schemas.microsoft.com/office/drawing/2014/main" id="{9D9A24E0-15EA-E08E-E141-33595EB5AA08}"/>
              </a:ext>
            </a:extLst>
          </p:cNvPr>
          <p:cNvSpPr>
            <a:spLocks noGrp="1"/>
          </p:cNvSpPr>
          <p:nvPr>
            <p:ph idx="1"/>
          </p:nvPr>
        </p:nvSpPr>
        <p:spPr>
          <a:xfrm>
            <a:off x="748990" y="1690688"/>
            <a:ext cx="10515600" cy="1325563"/>
          </a:xfrm>
        </p:spPr>
        <p:txBody>
          <a:bodyPr/>
          <a:lstStyle/>
          <a:p>
            <a:r>
              <a:rPr lang="en-US" dirty="0"/>
              <a:t>Programming consists of producing instructions for a computer to do “something”. From now on, we're going to refer to these instructions for data processes as </a:t>
            </a:r>
            <a:r>
              <a:rPr lang="en-US" b="1" dirty="0"/>
              <a:t>code</a:t>
            </a:r>
          </a:p>
        </p:txBody>
      </p:sp>
      <p:graphicFrame>
        <p:nvGraphicFramePr>
          <p:cNvPr id="8" name="Diagram 7">
            <a:extLst>
              <a:ext uri="{FF2B5EF4-FFF2-40B4-BE49-F238E27FC236}">
                <a16:creationId xmlns:a16="http://schemas.microsoft.com/office/drawing/2014/main" id="{7CECED1C-1BB5-E9B9-8FC3-0C693CFBC551}"/>
              </a:ext>
            </a:extLst>
          </p:cNvPr>
          <p:cNvGraphicFramePr/>
          <p:nvPr>
            <p:extLst>
              <p:ext uri="{D42A27DB-BD31-4B8C-83A1-F6EECF244321}">
                <p14:modId xmlns:p14="http://schemas.microsoft.com/office/powerpoint/2010/main" val="1018256150"/>
              </p:ext>
            </p:extLst>
          </p:nvPr>
        </p:nvGraphicFramePr>
        <p:xfrm>
          <a:off x="2032000" y="2944424"/>
          <a:ext cx="8128000" cy="2781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E34122B1-9051-8BFA-D9D6-12C48BED210F}"/>
              </a:ext>
            </a:extLst>
          </p:cNvPr>
          <p:cNvSpPr txBox="1"/>
          <p:nvPr/>
        </p:nvSpPr>
        <p:spPr>
          <a:xfrm>
            <a:off x="5419490" y="3244334"/>
            <a:ext cx="2470615" cy="369332"/>
          </a:xfrm>
          <a:prstGeom prst="rect">
            <a:avLst/>
          </a:prstGeom>
          <a:noFill/>
        </p:spPr>
        <p:txBody>
          <a:bodyPr wrap="square" rtlCol="0">
            <a:spAutoFit/>
          </a:bodyPr>
          <a:lstStyle/>
          <a:p>
            <a:r>
              <a:rPr lang="en-US" b="1" dirty="0">
                <a:solidFill>
                  <a:srgbClr val="00B0F0"/>
                </a:solidFill>
              </a:rPr>
              <a:t>“Something”</a:t>
            </a:r>
          </a:p>
        </p:txBody>
      </p:sp>
      <p:sp>
        <p:nvSpPr>
          <p:cNvPr id="12" name="TextBox 11">
            <a:extLst>
              <a:ext uri="{FF2B5EF4-FFF2-40B4-BE49-F238E27FC236}">
                <a16:creationId xmlns:a16="http://schemas.microsoft.com/office/drawing/2014/main" id="{21126A34-82E2-9C42-2D47-974B17391CFC}"/>
              </a:ext>
            </a:extLst>
          </p:cNvPr>
          <p:cNvSpPr txBox="1"/>
          <p:nvPr/>
        </p:nvSpPr>
        <p:spPr>
          <a:xfrm>
            <a:off x="5091149" y="5015547"/>
            <a:ext cx="2932769" cy="1477328"/>
          </a:xfrm>
          <a:prstGeom prst="rect">
            <a:avLst/>
          </a:prstGeom>
          <a:noFill/>
        </p:spPr>
        <p:txBody>
          <a:bodyPr wrap="square" rtlCol="0">
            <a:spAutoFit/>
          </a:bodyPr>
          <a:lstStyle/>
          <a:p>
            <a:r>
              <a:rPr lang="en-US" dirty="0"/>
              <a:t>Instructions like:</a:t>
            </a:r>
          </a:p>
          <a:p>
            <a:r>
              <a:rPr lang="en-US" dirty="0"/>
              <a:t>- Read data</a:t>
            </a:r>
          </a:p>
          <a:p>
            <a:r>
              <a:rPr lang="en-US" dirty="0"/>
              <a:t>- Transform data</a:t>
            </a:r>
          </a:p>
          <a:p>
            <a:r>
              <a:rPr lang="en-US" dirty="0"/>
              <a:t>- Create indicators</a:t>
            </a:r>
          </a:p>
          <a:p>
            <a:r>
              <a:rPr lang="en-US" dirty="0"/>
              <a:t>- Export results  </a:t>
            </a:r>
          </a:p>
        </p:txBody>
      </p:sp>
    </p:spTree>
    <p:extLst>
      <p:ext uri="{BB962C8B-B14F-4D97-AF65-F5344CB8AC3E}">
        <p14:creationId xmlns:p14="http://schemas.microsoft.com/office/powerpoint/2010/main" val="2492569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CB13E7-5129-B217-252D-B402A679E407}"/>
              </a:ext>
            </a:extLst>
          </p:cNvPr>
          <p:cNvSpPr>
            <a:spLocks noGrp="1"/>
          </p:cNvSpPr>
          <p:nvPr>
            <p:ph type="title"/>
          </p:nvPr>
        </p:nvSpPr>
        <p:spPr/>
        <p:txBody>
          <a:bodyPr/>
          <a:lstStyle/>
          <a:p>
            <a:r>
              <a:rPr lang="en-US"/>
              <a:t>Code syntax: Referencing variables</a:t>
            </a:r>
          </a:p>
        </p:txBody>
      </p:sp>
      <p:graphicFrame>
        <p:nvGraphicFramePr>
          <p:cNvPr id="15" name="Table 14">
            <a:extLst>
              <a:ext uri="{FF2B5EF4-FFF2-40B4-BE49-F238E27FC236}">
                <a16:creationId xmlns:a16="http://schemas.microsoft.com/office/drawing/2014/main" id="{2C190A90-7410-4323-6656-CBEC44726B3A}"/>
              </a:ext>
            </a:extLst>
          </p:cNvPr>
          <p:cNvGraphicFramePr>
            <a:graphicFrameLocks noGrp="1"/>
          </p:cNvGraphicFramePr>
          <p:nvPr>
            <p:extLst>
              <p:ext uri="{D42A27DB-BD31-4B8C-83A1-F6EECF244321}">
                <p14:modId xmlns:p14="http://schemas.microsoft.com/office/powerpoint/2010/main" val="969319131"/>
              </p:ext>
            </p:extLst>
          </p:nvPr>
        </p:nvGraphicFramePr>
        <p:xfrm>
          <a:off x="620785" y="2131985"/>
          <a:ext cx="11241248" cy="3552505"/>
        </p:xfrm>
        <a:graphic>
          <a:graphicData uri="http://schemas.openxmlformats.org/drawingml/2006/table">
            <a:tbl>
              <a:tblPr firstRow="1">
                <a:tableStyleId>{5C22544A-7EE6-4342-B048-85BDC9FD1C3A}</a:tableStyleId>
              </a:tblPr>
              <a:tblGrid>
                <a:gridCol w="3330430">
                  <a:extLst>
                    <a:ext uri="{9D8B030D-6E8A-4147-A177-3AD203B41FA5}">
                      <a16:colId xmlns:a16="http://schemas.microsoft.com/office/drawing/2014/main" val="1582549624"/>
                    </a:ext>
                  </a:extLst>
                </a:gridCol>
                <a:gridCol w="7910818">
                  <a:extLst>
                    <a:ext uri="{9D8B030D-6E8A-4147-A177-3AD203B41FA5}">
                      <a16:colId xmlns:a16="http://schemas.microsoft.com/office/drawing/2014/main" val="1583498026"/>
                    </a:ext>
                  </a:extLst>
                </a:gridCol>
              </a:tblGrid>
              <a:tr h="348025">
                <a:tc>
                  <a:txBody>
                    <a:bodyPr/>
                    <a:lstStyle/>
                    <a:p>
                      <a:pPr lvl="0" algn="l" fontAlgn="b"/>
                      <a:r>
                        <a:rPr lang="en-US" sz="1800" b="0" u="none" strike="noStrike">
                          <a:solidFill>
                            <a:schemeClr val="bg1"/>
                          </a:solidFill>
                          <a:effectLst/>
                          <a:latin typeface="Lato Bold" panose="020F0502020204030203" pitchFamily="34" charset="0"/>
                          <a:ea typeface="Lato Bold" panose="020F0502020204030203" pitchFamily="34" charset="0"/>
                          <a:cs typeface="Lato Bold" panose="020F0502020204030203" pitchFamily="34" charset="0"/>
                        </a:rPr>
                        <a:t>Referencing Variables</a:t>
                      </a:r>
                      <a:endParaRPr lang="en-US" sz="1800" b="0" i="0" u="none" strike="noStrike">
                        <a:solidFill>
                          <a:schemeClr val="bg1"/>
                        </a:solidFill>
                        <a:effectLst/>
                        <a:latin typeface="Lato Bold" panose="020F0502020204030203" pitchFamily="34" charset="0"/>
                        <a:ea typeface="Lato Bold" panose="020F0502020204030203" pitchFamily="34" charset="0"/>
                        <a:cs typeface="Lato Bold" panose="020F0502020204030203" pitchFamily="34" charset="0"/>
                      </a:endParaRPr>
                    </a:p>
                  </a:txBody>
                  <a:tcPr marR="9525" marT="9525" marB="0"/>
                </a:tc>
                <a:tc>
                  <a:txBody>
                    <a:bodyPr/>
                    <a:lstStyle/>
                    <a:p>
                      <a:pPr algn="l" fontAlgn="b"/>
                      <a:r>
                        <a:rPr lang="en-US" sz="1800" b="0" u="none" strike="noStrike">
                          <a:solidFill>
                            <a:schemeClr val="bg1"/>
                          </a:solidFill>
                          <a:effectLst/>
                          <a:latin typeface="Lato Bold" panose="020F0502020204030203" pitchFamily="34" charset="0"/>
                          <a:ea typeface="Lato Bold" panose="020F0502020204030203" pitchFamily="34" charset="0"/>
                          <a:cs typeface="Lato Bold" panose="020F0502020204030203" pitchFamily="34" charset="0"/>
                        </a:rPr>
                        <a:t>Description</a:t>
                      </a:r>
                      <a:endParaRPr lang="en-US" sz="1800" b="0" i="0" u="none" strike="noStrike">
                        <a:solidFill>
                          <a:schemeClr val="bg1"/>
                        </a:solidFill>
                        <a:effectLst/>
                        <a:latin typeface="Lato Bold" panose="020F0502020204030203" pitchFamily="34" charset="0"/>
                        <a:ea typeface="Lato Bold" panose="020F0502020204030203" pitchFamily="34" charset="0"/>
                        <a:cs typeface="Lato Bold" panose="020F0502020204030203" pitchFamily="34" charset="0"/>
                      </a:endParaRPr>
                    </a:p>
                  </a:txBody>
                  <a:tcPr marR="9525" marT="9525" marB="0" anchor="b"/>
                </a:tc>
                <a:extLst>
                  <a:ext uri="{0D108BD9-81ED-4DB2-BD59-A6C34878D82A}">
                    <a16:rowId xmlns:a16="http://schemas.microsoft.com/office/drawing/2014/main" val="1796973418"/>
                  </a:ext>
                </a:extLst>
              </a:tr>
              <a:tr h="348025">
                <a:tc>
                  <a:txBody>
                    <a:bodyPr/>
                    <a:lstStyle/>
                    <a:p>
                      <a:pPr lvl="0" algn="l" fontAlgn="b"/>
                      <a:r>
                        <a:rPr lang="en-US" sz="1800" u="none" strike="noStrike" err="1">
                          <a:effectLst/>
                          <a:latin typeface="Courier New" panose="02070309020205020404" pitchFamily="49" charset="0"/>
                          <a:cs typeface="Courier New" panose="02070309020205020404" pitchFamily="49" charset="0"/>
                        </a:rPr>
                        <a:t>myvar</a:t>
                      </a:r>
                      <a:endParaRPr lang="en-US" sz="1800" b="0" i="0" u="none" strike="noStrike">
                        <a:solidFill>
                          <a:srgbClr val="000000"/>
                        </a:solidFill>
                        <a:effectLst/>
                        <a:latin typeface="Courier New" panose="02070309020205020404" pitchFamily="49" charset="0"/>
                        <a:ea typeface="Lato" panose="020F0502020204030203" pitchFamily="34" charset="0"/>
                        <a:cs typeface="Courier New" panose="02070309020205020404" pitchFamily="49" charset="0"/>
                      </a:endParaRPr>
                    </a:p>
                  </a:txBody>
                  <a:tcPr marR="9525" marT="9525" marB="0"/>
                </a:tc>
                <a:tc>
                  <a:txBody>
                    <a:bodyPr/>
                    <a:lstStyle/>
                    <a:p>
                      <a:pPr algn="l" fontAlgn="b"/>
                      <a:r>
                        <a:rPr lang="en-US" sz="1800" u="none" strike="noStrike">
                          <a:effectLst/>
                          <a:latin typeface="Lato" panose="020F0502020204030203" pitchFamily="34" charset="0"/>
                          <a:ea typeface="Lato" panose="020F0502020204030203" pitchFamily="34" charset="0"/>
                          <a:cs typeface="Lato" panose="020F0502020204030203" pitchFamily="34" charset="0"/>
                        </a:rPr>
                        <a:t>just one variable</a:t>
                      </a:r>
                      <a:endParaRPr lang="en-US" sz="18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R="9525" marT="9525" marB="0" anchor="b"/>
                </a:tc>
                <a:extLst>
                  <a:ext uri="{0D108BD9-81ED-4DB2-BD59-A6C34878D82A}">
                    <a16:rowId xmlns:a16="http://schemas.microsoft.com/office/drawing/2014/main" val="3484558223"/>
                  </a:ext>
                </a:extLst>
              </a:tr>
              <a:tr h="348025">
                <a:tc>
                  <a:txBody>
                    <a:bodyPr/>
                    <a:lstStyle/>
                    <a:p>
                      <a:pPr lvl="0" algn="l" fontAlgn="b"/>
                      <a:r>
                        <a:rPr lang="en-US" sz="1800" u="none" strike="noStrike" err="1">
                          <a:effectLst/>
                          <a:latin typeface="Courier New" panose="02070309020205020404" pitchFamily="49" charset="0"/>
                          <a:cs typeface="Courier New" panose="02070309020205020404" pitchFamily="49" charset="0"/>
                        </a:rPr>
                        <a:t>myvar</a:t>
                      </a:r>
                      <a:r>
                        <a:rPr lang="en-US" sz="1800" u="none" strike="noStrike">
                          <a:effectLst/>
                          <a:latin typeface="Courier New" panose="02070309020205020404" pitchFamily="49" charset="0"/>
                          <a:cs typeface="Courier New" panose="02070309020205020404" pitchFamily="49" charset="0"/>
                        </a:rPr>
                        <a:t> </a:t>
                      </a:r>
                      <a:r>
                        <a:rPr lang="en-US" sz="1800" u="none" strike="noStrike" err="1">
                          <a:effectLst/>
                          <a:latin typeface="Courier New" panose="02070309020205020404" pitchFamily="49" charset="0"/>
                          <a:cs typeface="Courier New" panose="02070309020205020404" pitchFamily="49" charset="0"/>
                        </a:rPr>
                        <a:t>thisvar</a:t>
                      </a:r>
                      <a:r>
                        <a:rPr lang="en-US" sz="1800" u="none" strike="noStrike">
                          <a:effectLst/>
                          <a:latin typeface="Courier New" panose="02070309020205020404" pitchFamily="49" charset="0"/>
                          <a:cs typeface="Courier New" panose="02070309020205020404" pitchFamily="49" charset="0"/>
                        </a:rPr>
                        <a:t> </a:t>
                      </a:r>
                      <a:r>
                        <a:rPr lang="en-US" sz="1800" u="none" strike="noStrike" err="1">
                          <a:effectLst/>
                          <a:latin typeface="Courier New" panose="02070309020205020404" pitchFamily="49" charset="0"/>
                          <a:cs typeface="Courier New" panose="02070309020205020404" pitchFamily="49" charset="0"/>
                        </a:rPr>
                        <a:t>thatvar</a:t>
                      </a:r>
                      <a:endParaRPr lang="en-US" sz="1800" b="0" i="0" u="none" strike="noStrike">
                        <a:solidFill>
                          <a:srgbClr val="000000"/>
                        </a:solidFill>
                        <a:effectLst/>
                        <a:latin typeface="Courier New" panose="02070309020205020404" pitchFamily="49" charset="0"/>
                        <a:ea typeface="Lato" panose="020F0502020204030203" pitchFamily="34" charset="0"/>
                        <a:cs typeface="Courier New" panose="02070309020205020404" pitchFamily="49" charset="0"/>
                      </a:endParaRPr>
                    </a:p>
                  </a:txBody>
                  <a:tcPr marR="9525" marT="9525" marB="0"/>
                </a:tc>
                <a:tc>
                  <a:txBody>
                    <a:bodyPr/>
                    <a:lstStyle/>
                    <a:p>
                      <a:pPr algn="l" fontAlgn="b"/>
                      <a:r>
                        <a:rPr lang="en-US" sz="1800" u="none" strike="noStrike">
                          <a:effectLst/>
                          <a:latin typeface="Lato" panose="020F0502020204030203" pitchFamily="34" charset="0"/>
                          <a:ea typeface="Lato" panose="020F0502020204030203" pitchFamily="34" charset="0"/>
                          <a:cs typeface="Lato" panose="020F0502020204030203" pitchFamily="34" charset="0"/>
                        </a:rPr>
                        <a:t>three variables</a:t>
                      </a:r>
                      <a:endParaRPr lang="en-US" sz="18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R="9525" marT="9525" marB="0" anchor="b"/>
                </a:tc>
                <a:extLst>
                  <a:ext uri="{0D108BD9-81ED-4DB2-BD59-A6C34878D82A}">
                    <a16:rowId xmlns:a16="http://schemas.microsoft.com/office/drawing/2014/main" val="3018254772"/>
                  </a:ext>
                </a:extLst>
              </a:tr>
              <a:tr h="348025">
                <a:tc>
                  <a:txBody>
                    <a:bodyPr/>
                    <a:lstStyle/>
                    <a:p>
                      <a:pPr lvl="0" algn="l" fontAlgn="b"/>
                      <a:r>
                        <a:rPr lang="en-US" sz="1800" u="none" strike="noStrike" err="1">
                          <a:effectLst/>
                          <a:latin typeface="Courier New" panose="02070309020205020404" pitchFamily="49" charset="0"/>
                          <a:cs typeface="Courier New" panose="02070309020205020404" pitchFamily="49" charset="0"/>
                        </a:rPr>
                        <a:t>myvar</a:t>
                      </a:r>
                      <a:r>
                        <a:rPr lang="en-US" sz="1800" u="none" strike="noStrike">
                          <a:effectLst/>
                          <a:latin typeface="Courier New" panose="02070309020205020404" pitchFamily="49" charset="0"/>
                          <a:cs typeface="Courier New" panose="02070309020205020404" pitchFamily="49" charset="0"/>
                        </a:rPr>
                        <a:t>*</a:t>
                      </a:r>
                      <a:endParaRPr lang="en-US" sz="1800" b="0" i="0" u="none" strike="noStrike">
                        <a:solidFill>
                          <a:srgbClr val="000000"/>
                        </a:solidFill>
                        <a:effectLst/>
                        <a:latin typeface="Courier New" panose="02070309020205020404" pitchFamily="49" charset="0"/>
                        <a:ea typeface="Lato" panose="020F0502020204030203" pitchFamily="34" charset="0"/>
                        <a:cs typeface="Courier New" panose="02070309020205020404" pitchFamily="49" charset="0"/>
                      </a:endParaRPr>
                    </a:p>
                  </a:txBody>
                  <a:tcPr marR="9525" marT="9525" marB="0"/>
                </a:tc>
                <a:tc>
                  <a:txBody>
                    <a:bodyPr/>
                    <a:lstStyle/>
                    <a:p>
                      <a:pPr algn="l" fontAlgn="b"/>
                      <a:r>
                        <a:rPr lang="en-US" sz="1800" u="none" strike="noStrike">
                          <a:effectLst/>
                          <a:latin typeface="Lato" panose="020F0502020204030203" pitchFamily="34" charset="0"/>
                          <a:ea typeface="Lato" panose="020F0502020204030203" pitchFamily="34" charset="0"/>
                          <a:cs typeface="Lato" panose="020F0502020204030203" pitchFamily="34" charset="0"/>
                        </a:rPr>
                        <a:t>variables starting with myvar</a:t>
                      </a:r>
                      <a:endParaRPr lang="en-US" sz="18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R="9525" marT="9525" marB="0" anchor="b"/>
                </a:tc>
                <a:extLst>
                  <a:ext uri="{0D108BD9-81ED-4DB2-BD59-A6C34878D82A}">
                    <a16:rowId xmlns:a16="http://schemas.microsoft.com/office/drawing/2014/main" val="187574538"/>
                  </a:ext>
                </a:extLst>
              </a:tr>
              <a:tr h="348025">
                <a:tc>
                  <a:txBody>
                    <a:bodyPr/>
                    <a:lstStyle/>
                    <a:p>
                      <a:pPr lvl="0" algn="l" fontAlgn="b"/>
                      <a:r>
                        <a:rPr lang="en-US" sz="1800" u="none" strike="noStrike">
                          <a:effectLst/>
                          <a:latin typeface="Courier New" panose="02070309020205020404" pitchFamily="49" charset="0"/>
                          <a:cs typeface="Courier New" panose="02070309020205020404" pitchFamily="49" charset="0"/>
                        </a:rPr>
                        <a:t>*var</a:t>
                      </a:r>
                      <a:endParaRPr lang="en-US" sz="1800" b="0" i="0" u="none" strike="noStrike">
                        <a:solidFill>
                          <a:srgbClr val="000000"/>
                        </a:solidFill>
                        <a:effectLst/>
                        <a:latin typeface="Courier New" panose="02070309020205020404" pitchFamily="49" charset="0"/>
                        <a:ea typeface="Lato" panose="020F0502020204030203" pitchFamily="34" charset="0"/>
                        <a:cs typeface="Courier New" panose="02070309020205020404" pitchFamily="49" charset="0"/>
                      </a:endParaRPr>
                    </a:p>
                  </a:txBody>
                  <a:tcPr marR="9525" marT="9525" marB="0"/>
                </a:tc>
                <a:tc>
                  <a:txBody>
                    <a:bodyPr/>
                    <a:lstStyle/>
                    <a:p>
                      <a:pPr algn="l" fontAlgn="b"/>
                      <a:r>
                        <a:rPr lang="en-US" sz="1800" u="none" strike="noStrike">
                          <a:effectLst/>
                          <a:latin typeface="Lato" panose="020F0502020204030203" pitchFamily="34" charset="0"/>
                          <a:ea typeface="Lato" panose="020F0502020204030203" pitchFamily="34" charset="0"/>
                          <a:cs typeface="Lato" panose="020F0502020204030203" pitchFamily="34" charset="0"/>
                        </a:rPr>
                        <a:t>variables ending with var</a:t>
                      </a:r>
                      <a:endParaRPr lang="en-US" sz="18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R="9525" marT="9525" marB="0" anchor="b"/>
                </a:tc>
                <a:extLst>
                  <a:ext uri="{0D108BD9-81ED-4DB2-BD59-A6C34878D82A}">
                    <a16:rowId xmlns:a16="http://schemas.microsoft.com/office/drawing/2014/main" val="4289018496"/>
                  </a:ext>
                </a:extLst>
              </a:tr>
              <a:tr h="348025">
                <a:tc>
                  <a:txBody>
                    <a:bodyPr/>
                    <a:lstStyle/>
                    <a:p>
                      <a:pPr lvl="0" algn="l" fontAlgn="b"/>
                      <a:r>
                        <a:rPr lang="en-US" sz="1800" u="none" strike="noStrike">
                          <a:effectLst/>
                          <a:latin typeface="Courier New" panose="02070309020205020404" pitchFamily="49" charset="0"/>
                          <a:cs typeface="Courier New" panose="02070309020205020404" pitchFamily="49" charset="0"/>
                        </a:rPr>
                        <a:t>my*var</a:t>
                      </a:r>
                      <a:endParaRPr lang="en-US" sz="1800" b="0" i="0" u="none" strike="noStrike">
                        <a:solidFill>
                          <a:srgbClr val="000000"/>
                        </a:solidFill>
                        <a:effectLst/>
                        <a:latin typeface="Courier New" panose="02070309020205020404" pitchFamily="49" charset="0"/>
                        <a:ea typeface="Lato" panose="020F0502020204030203" pitchFamily="34" charset="0"/>
                        <a:cs typeface="Courier New" panose="02070309020205020404" pitchFamily="49" charset="0"/>
                      </a:endParaRPr>
                    </a:p>
                  </a:txBody>
                  <a:tcPr marR="9525" marT="9525" marB="0"/>
                </a:tc>
                <a:tc>
                  <a:txBody>
                    <a:bodyPr/>
                    <a:lstStyle/>
                    <a:p>
                      <a:pPr algn="l" fontAlgn="b"/>
                      <a:r>
                        <a:rPr lang="en-US" sz="1800" u="none" strike="noStrike">
                          <a:effectLst/>
                          <a:latin typeface="Lato" panose="020F0502020204030203" pitchFamily="34" charset="0"/>
                          <a:ea typeface="Lato" panose="020F0502020204030203" pitchFamily="34" charset="0"/>
                          <a:cs typeface="Lato" panose="020F0502020204030203" pitchFamily="34" charset="0"/>
                        </a:rPr>
                        <a:t>variables starting with my &amp; ending with var with any number of other characters between</a:t>
                      </a:r>
                      <a:endParaRPr lang="en-US" sz="18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R="9525" marT="9525" marB="0" anchor="b"/>
                </a:tc>
                <a:extLst>
                  <a:ext uri="{0D108BD9-81ED-4DB2-BD59-A6C34878D82A}">
                    <a16:rowId xmlns:a16="http://schemas.microsoft.com/office/drawing/2014/main" val="2692523230"/>
                  </a:ext>
                </a:extLst>
              </a:tr>
              <a:tr h="348025">
                <a:tc>
                  <a:txBody>
                    <a:bodyPr/>
                    <a:lstStyle/>
                    <a:p>
                      <a:pPr lvl="0" algn="l" fontAlgn="b"/>
                      <a:r>
                        <a:rPr lang="en-US" sz="1800" u="none" strike="noStrike" err="1">
                          <a:effectLst/>
                          <a:latin typeface="Courier New" panose="02070309020205020404" pitchFamily="49" charset="0"/>
                          <a:cs typeface="Courier New" panose="02070309020205020404" pitchFamily="49" charset="0"/>
                        </a:rPr>
                        <a:t>my?var</a:t>
                      </a:r>
                      <a:endParaRPr lang="en-US" sz="1800" b="0" i="0" u="none" strike="noStrike">
                        <a:solidFill>
                          <a:srgbClr val="000000"/>
                        </a:solidFill>
                        <a:effectLst/>
                        <a:latin typeface="Courier New" panose="02070309020205020404" pitchFamily="49" charset="0"/>
                        <a:ea typeface="Lato" panose="020F0502020204030203" pitchFamily="34" charset="0"/>
                        <a:cs typeface="Courier New" panose="02070309020205020404" pitchFamily="49" charset="0"/>
                      </a:endParaRPr>
                    </a:p>
                  </a:txBody>
                  <a:tcPr marR="9525" marT="9525" marB="0"/>
                </a:tc>
                <a:tc>
                  <a:txBody>
                    <a:bodyPr/>
                    <a:lstStyle/>
                    <a:p>
                      <a:pPr algn="l" fontAlgn="b"/>
                      <a:r>
                        <a:rPr lang="en-US" sz="1800" u="none" strike="noStrike">
                          <a:effectLst/>
                          <a:latin typeface="Lato" panose="020F0502020204030203" pitchFamily="34" charset="0"/>
                          <a:ea typeface="Lato" panose="020F0502020204030203" pitchFamily="34" charset="0"/>
                          <a:cs typeface="Lato" panose="020F0502020204030203" pitchFamily="34" charset="0"/>
                        </a:rPr>
                        <a:t>variables starting with my &amp; ending with var with one other character between</a:t>
                      </a:r>
                      <a:endParaRPr lang="en-US" sz="18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R="9525" marT="9525" marB="0" anchor="b"/>
                </a:tc>
                <a:extLst>
                  <a:ext uri="{0D108BD9-81ED-4DB2-BD59-A6C34878D82A}">
                    <a16:rowId xmlns:a16="http://schemas.microsoft.com/office/drawing/2014/main" val="2864585497"/>
                  </a:ext>
                </a:extLst>
              </a:tr>
              <a:tr h="348025">
                <a:tc>
                  <a:txBody>
                    <a:bodyPr/>
                    <a:lstStyle/>
                    <a:p>
                      <a:pPr lvl="0" algn="l" fontAlgn="b"/>
                      <a:r>
                        <a:rPr lang="en-US" sz="1800" u="none" strike="noStrike">
                          <a:effectLst/>
                          <a:latin typeface="Courier New" panose="02070309020205020404" pitchFamily="49" charset="0"/>
                          <a:cs typeface="Courier New" panose="02070309020205020404" pitchFamily="49" charset="0"/>
                        </a:rPr>
                        <a:t>myvar1-myvar6</a:t>
                      </a:r>
                      <a:endParaRPr lang="en-US" sz="1800" b="0" i="0" u="none" strike="noStrike">
                        <a:solidFill>
                          <a:srgbClr val="000000"/>
                        </a:solidFill>
                        <a:effectLst/>
                        <a:latin typeface="Courier New" panose="02070309020205020404" pitchFamily="49" charset="0"/>
                        <a:ea typeface="Lato" panose="020F0502020204030203" pitchFamily="34" charset="0"/>
                        <a:cs typeface="Courier New" panose="02070309020205020404" pitchFamily="49" charset="0"/>
                      </a:endParaRPr>
                    </a:p>
                  </a:txBody>
                  <a:tcPr marR="9525" marT="9525" marB="0"/>
                </a:tc>
                <a:tc>
                  <a:txBody>
                    <a:bodyPr/>
                    <a:lstStyle/>
                    <a:p>
                      <a:pPr algn="l" fontAlgn="b"/>
                      <a:r>
                        <a:rPr lang="en-US" sz="1800" u="none" strike="noStrike">
                          <a:effectLst/>
                          <a:latin typeface="Lato" panose="020F0502020204030203" pitchFamily="34" charset="0"/>
                          <a:ea typeface="Lato" panose="020F0502020204030203" pitchFamily="34" charset="0"/>
                          <a:cs typeface="Lato" panose="020F0502020204030203" pitchFamily="34" charset="0"/>
                        </a:rPr>
                        <a:t>myvar1, myvar2, ..., myvar6 (probably)</a:t>
                      </a:r>
                      <a:endParaRPr lang="en-US" sz="18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R="9525" marT="9525" marB="0" anchor="b"/>
                </a:tc>
                <a:extLst>
                  <a:ext uri="{0D108BD9-81ED-4DB2-BD59-A6C34878D82A}">
                    <a16:rowId xmlns:a16="http://schemas.microsoft.com/office/drawing/2014/main" val="3329996752"/>
                  </a:ext>
                </a:extLst>
              </a:tr>
              <a:tr h="348025">
                <a:tc>
                  <a:txBody>
                    <a:bodyPr/>
                    <a:lstStyle/>
                    <a:p>
                      <a:pPr lvl="0" algn="l" fontAlgn="b"/>
                      <a:r>
                        <a:rPr lang="en-US" sz="1800" u="none" strike="noStrike">
                          <a:effectLst/>
                          <a:latin typeface="Courier New" panose="02070309020205020404" pitchFamily="49" charset="0"/>
                          <a:cs typeface="Courier New" panose="02070309020205020404" pitchFamily="49" charset="0"/>
                        </a:rPr>
                        <a:t>this-that</a:t>
                      </a:r>
                      <a:endParaRPr lang="en-US" sz="1800" b="0" i="0" u="none" strike="noStrike">
                        <a:solidFill>
                          <a:srgbClr val="000000"/>
                        </a:solidFill>
                        <a:effectLst/>
                        <a:latin typeface="Courier New" panose="02070309020205020404" pitchFamily="49" charset="0"/>
                        <a:ea typeface="Lato" panose="020F0502020204030203" pitchFamily="34" charset="0"/>
                        <a:cs typeface="Courier New" panose="02070309020205020404" pitchFamily="49" charset="0"/>
                      </a:endParaRPr>
                    </a:p>
                  </a:txBody>
                  <a:tcPr marR="9525" marT="9525" marB="0"/>
                </a:tc>
                <a:tc>
                  <a:txBody>
                    <a:bodyPr/>
                    <a:lstStyle/>
                    <a:p>
                      <a:pPr algn="l" fontAlgn="b"/>
                      <a:r>
                        <a:rPr lang="en-US" sz="1800" u="none" strike="noStrike">
                          <a:effectLst/>
                          <a:latin typeface="Lato" panose="020F0502020204030203" pitchFamily="34" charset="0"/>
                          <a:ea typeface="Lato" panose="020F0502020204030203" pitchFamily="34" charset="0"/>
                          <a:cs typeface="Lato" panose="020F0502020204030203" pitchFamily="34" charset="0"/>
                        </a:rPr>
                        <a:t>variables this through that, inclusive</a:t>
                      </a:r>
                      <a:endParaRPr lang="en-US" sz="18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R="9525" marT="9525" marB="0" anchor="b"/>
                </a:tc>
                <a:extLst>
                  <a:ext uri="{0D108BD9-81ED-4DB2-BD59-A6C34878D82A}">
                    <a16:rowId xmlns:a16="http://schemas.microsoft.com/office/drawing/2014/main" val="2206813950"/>
                  </a:ext>
                </a:extLst>
              </a:tr>
            </a:tbl>
          </a:graphicData>
        </a:graphic>
      </p:graphicFrame>
    </p:spTree>
    <p:extLst>
      <p:ext uri="{BB962C8B-B14F-4D97-AF65-F5344CB8AC3E}">
        <p14:creationId xmlns:p14="http://schemas.microsoft.com/office/powerpoint/2010/main" val="27281170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F78E8-DB58-501E-4EF1-B0784D81B54E}"/>
              </a:ext>
            </a:extLst>
          </p:cNvPr>
          <p:cNvSpPr>
            <a:spLocks noGrp="1"/>
          </p:cNvSpPr>
          <p:nvPr>
            <p:ph type="title"/>
          </p:nvPr>
        </p:nvSpPr>
        <p:spPr/>
        <p:txBody>
          <a:bodyPr/>
          <a:lstStyle/>
          <a:p>
            <a:pPr algn="ctr"/>
            <a:r>
              <a:rPr lang="en-US" dirty="0"/>
              <a:t>Commenting do-files</a:t>
            </a:r>
          </a:p>
        </p:txBody>
      </p:sp>
      <p:sp>
        <p:nvSpPr>
          <p:cNvPr id="3" name="Content Placeholder 2">
            <a:extLst>
              <a:ext uri="{FF2B5EF4-FFF2-40B4-BE49-F238E27FC236}">
                <a16:creationId xmlns:a16="http://schemas.microsoft.com/office/drawing/2014/main" id="{BB79DC58-8103-DDDA-93D8-9104D2D1A78D}"/>
              </a:ext>
            </a:extLst>
          </p:cNvPr>
          <p:cNvSpPr>
            <a:spLocks noGrp="1"/>
          </p:cNvSpPr>
          <p:nvPr>
            <p:ph sz="half" idx="1"/>
          </p:nvPr>
        </p:nvSpPr>
        <p:spPr/>
        <p:txBody>
          <a:bodyPr>
            <a:normAutofit fontScale="85000" lnSpcReduction="20000"/>
          </a:bodyPr>
          <a:lstStyle/>
          <a:p>
            <a:r>
              <a:rPr lang="en-US" dirty="0"/>
              <a:t>When writing a do-file, it is very useful to be able to add notes and comments in natural language, that is, in English or Portuguese</a:t>
            </a:r>
          </a:p>
          <a:p>
            <a:r>
              <a:rPr lang="en-US" dirty="0"/>
              <a:t>We use a few special characters to tell Stata what parts of a do-file it should run, and what parts is should ignore:</a:t>
            </a:r>
          </a:p>
          <a:p>
            <a:pPr marL="971550" lvl="1" indent="-514350">
              <a:buFont typeface="+mj-lt"/>
              <a:buAutoNum type="arabicPeriod"/>
            </a:pPr>
            <a:r>
              <a:rPr lang="en-US" dirty="0">
                <a:highlight>
                  <a:srgbClr val="C0C0C0"/>
                </a:highlight>
                <a:latin typeface="Courier New" panose="02070309020205020404" pitchFamily="49" charset="0"/>
                <a:cs typeface="Courier New" panose="02070309020205020404" pitchFamily="49" charset="0"/>
              </a:rPr>
              <a:t>/* comment */</a:t>
            </a:r>
            <a:r>
              <a:rPr lang="en-US" dirty="0">
                <a:latin typeface="Courier New" panose="02070309020205020404" pitchFamily="49" charset="0"/>
                <a:cs typeface="Courier New" panose="02070309020205020404" pitchFamily="49" charset="0"/>
              </a:rPr>
              <a:t> </a:t>
            </a:r>
            <a:r>
              <a:rPr lang="en-US" dirty="0"/>
              <a:t>Used for long comments or to explain many lines of code</a:t>
            </a:r>
          </a:p>
          <a:p>
            <a:pPr marL="971550" lvl="1" indent="-514350">
              <a:buFont typeface="+mj-lt"/>
              <a:buAutoNum type="arabicPeriod"/>
            </a:pPr>
            <a:r>
              <a:rPr lang="en-US" dirty="0">
                <a:highlight>
                  <a:srgbClr val="C0C0C0"/>
                </a:highlight>
                <a:latin typeface="Courier New" panose="02070309020205020404" pitchFamily="49" charset="0"/>
                <a:cs typeface="Courier New" panose="02070309020205020404" pitchFamily="49" charset="0"/>
              </a:rPr>
              <a:t>* comment</a:t>
            </a:r>
            <a:r>
              <a:rPr lang="en-US" dirty="0">
                <a:latin typeface="Courier New" panose="02070309020205020404" pitchFamily="49" charset="0"/>
                <a:cs typeface="Courier New" panose="02070309020205020404" pitchFamily="49" charset="0"/>
              </a:rPr>
              <a:t> </a:t>
            </a:r>
            <a:r>
              <a:rPr lang="en-US" dirty="0"/>
              <a:t>Used to explain what happens on the following few rows</a:t>
            </a:r>
          </a:p>
          <a:p>
            <a:pPr marL="971550" lvl="1" indent="-514350">
              <a:buFont typeface="+mj-lt"/>
              <a:buAutoNum type="arabicPeriod"/>
            </a:pPr>
            <a:r>
              <a:rPr lang="en-US" dirty="0">
                <a:highlight>
                  <a:srgbClr val="C0C0C0"/>
                </a:highlight>
                <a:latin typeface="Courier New" panose="02070309020205020404" pitchFamily="49" charset="0"/>
                <a:cs typeface="Courier New" panose="02070309020205020404" pitchFamily="49" charset="0"/>
              </a:rPr>
              <a:t>// comment</a:t>
            </a:r>
            <a:r>
              <a:rPr lang="en-US" dirty="0">
                <a:latin typeface="Courier New" panose="02070309020205020404" pitchFamily="49" charset="0"/>
                <a:cs typeface="Courier New" panose="02070309020205020404" pitchFamily="49" charset="0"/>
              </a:rPr>
              <a:t> </a:t>
            </a:r>
            <a:r>
              <a:rPr lang="en-US" dirty="0"/>
              <a:t>Used to explain the same line of code</a:t>
            </a:r>
          </a:p>
          <a:p>
            <a:endParaRPr lang="en-US" dirty="0"/>
          </a:p>
        </p:txBody>
      </p:sp>
      <p:pic>
        <p:nvPicPr>
          <p:cNvPr id="6" name="Content Placeholder 5">
            <a:extLst>
              <a:ext uri="{FF2B5EF4-FFF2-40B4-BE49-F238E27FC236}">
                <a16:creationId xmlns:a16="http://schemas.microsoft.com/office/drawing/2014/main" id="{8C53324C-4E28-EABD-1CC0-6C628FD25D77}"/>
              </a:ext>
            </a:extLst>
          </p:cNvPr>
          <p:cNvPicPr>
            <a:picLocks noGrp="1" noChangeAspect="1"/>
          </p:cNvPicPr>
          <p:nvPr>
            <p:ph sz="half" idx="2"/>
          </p:nvPr>
        </p:nvPicPr>
        <p:blipFill>
          <a:blip r:embed="rId2"/>
          <a:stretch>
            <a:fillRect/>
          </a:stretch>
        </p:blipFill>
        <p:spPr>
          <a:xfrm>
            <a:off x="6590210" y="1825625"/>
            <a:ext cx="5181600" cy="2725387"/>
          </a:xfrm>
        </p:spPr>
      </p:pic>
    </p:spTree>
    <p:extLst>
      <p:ext uri="{BB962C8B-B14F-4D97-AF65-F5344CB8AC3E}">
        <p14:creationId xmlns:p14="http://schemas.microsoft.com/office/powerpoint/2010/main" val="40163966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A766F-432E-DB76-96E7-26883E628B2C}"/>
              </a:ext>
            </a:extLst>
          </p:cNvPr>
          <p:cNvSpPr>
            <a:spLocks noGrp="1"/>
          </p:cNvSpPr>
          <p:nvPr>
            <p:ph type="title"/>
          </p:nvPr>
        </p:nvSpPr>
        <p:spPr/>
        <p:txBody>
          <a:bodyPr/>
          <a:lstStyle/>
          <a:p>
            <a:r>
              <a:rPr lang="en-US"/>
              <a:t>Break up long lines of code</a:t>
            </a:r>
          </a:p>
        </p:txBody>
      </p:sp>
      <p:sp>
        <p:nvSpPr>
          <p:cNvPr id="3" name="Content Placeholder 2">
            <a:extLst>
              <a:ext uri="{FF2B5EF4-FFF2-40B4-BE49-F238E27FC236}">
                <a16:creationId xmlns:a16="http://schemas.microsoft.com/office/drawing/2014/main" id="{4BD9D9F5-9B45-84C2-9471-DADF7C8C4961}"/>
              </a:ext>
            </a:extLst>
          </p:cNvPr>
          <p:cNvSpPr>
            <a:spLocks noGrp="1"/>
          </p:cNvSpPr>
          <p:nvPr>
            <p:ph idx="1"/>
          </p:nvPr>
        </p:nvSpPr>
        <p:spPr/>
        <p:txBody>
          <a:bodyPr/>
          <a:lstStyle/>
          <a:p>
            <a:r>
              <a:rPr lang="en-US"/>
              <a:t>One should never have to scroll horizontally to be able to read code</a:t>
            </a:r>
          </a:p>
          <a:p>
            <a:r>
              <a:rPr lang="en-US"/>
              <a:t>Use triple-slash:   </a:t>
            </a:r>
            <a:r>
              <a:rPr lang="en-US">
                <a:highlight>
                  <a:srgbClr val="C0C0C0"/>
                </a:highlight>
                <a:latin typeface="Courier New" panose="02070309020205020404" pitchFamily="49" charset="0"/>
                <a:cs typeface="Courier New" panose="02070309020205020404" pitchFamily="49" charset="0"/>
              </a:rPr>
              <a:t>///</a:t>
            </a:r>
            <a:r>
              <a:rPr lang="en-US">
                <a:highlight>
                  <a:srgbClr val="C0C0C0"/>
                </a:highlight>
              </a:rPr>
              <a:t> </a:t>
            </a:r>
          </a:p>
          <a:p>
            <a:pPr lvl="1"/>
            <a:r>
              <a:rPr lang="en-US"/>
              <a:t>Everything afterwards on the same row will be interpreted as a comment </a:t>
            </a:r>
          </a:p>
          <a:p>
            <a:pPr lvl="1"/>
            <a:r>
              <a:rPr lang="en-US"/>
              <a:t>The following row will be interpreted as if it was the same row</a:t>
            </a:r>
          </a:p>
          <a:p>
            <a:pPr lvl="1"/>
            <a:r>
              <a:rPr lang="en-US"/>
              <a:t>Good for breaking a long line of code into a few rows</a:t>
            </a:r>
          </a:p>
          <a:p>
            <a:endParaRPr lang="en-US"/>
          </a:p>
        </p:txBody>
      </p:sp>
      <p:pic>
        <p:nvPicPr>
          <p:cNvPr id="4" name="Picture 3">
            <a:extLst>
              <a:ext uri="{FF2B5EF4-FFF2-40B4-BE49-F238E27FC236}">
                <a16:creationId xmlns:a16="http://schemas.microsoft.com/office/drawing/2014/main" id="{52E4923F-6C8E-B99C-A685-AF3B799432A9}"/>
              </a:ext>
            </a:extLst>
          </p:cNvPr>
          <p:cNvPicPr>
            <a:picLocks noChangeAspect="1"/>
          </p:cNvPicPr>
          <p:nvPr/>
        </p:nvPicPr>
        <p:blipFill>
          <a:blip r:embed="rId2"/>
          <a:stretch>
            <a:fillRect/>
          </a:stretch>
        </p:blipFill>
        <p:spPr>
          <a:xfrm>
            <a:off x="838200" y="5121446"/>
            <a:ext cx="9269841" cy="1371429"/>
          </a:xfrm>
          <a:prstGeom prst="rect">
            <a:avLst/>
          </a:prstGeom>
        </p:spPr>
      </p:pic>
    </p:spTree>
    <p:extLst>
      <p:ext uri="{BB962C8B-B14F-4D97-AF65-F5344CB8AC3E}">
        <p14:creationId xmlns:p14="http://schemas.microsoft.com/office/powerpoint/2010/main" val="26955430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0BCB-4D81-B9E7-2341-B09E7F678C03}"/>
              </a:ext>
            </a:extLst>
          </p:cNvPr>
          <p:cNvSpPr>
            <a:spLocks noGrp="1"/>
          </p:cNvSpPr>
          <p:nvPr>
            <p:ph type="title"/>
          </p:nvPr>
        </p:nvSpPr>
        <p:spPr/>
        <p:txBody>
          <a:bodyPr/>
          <a:lstStyle/>
          <a:p>
            <a:r>
              <a:rPr lang="en-US" dirty="0"/>
              <a:t>Write code for others to read</a:t>
            </a:r>
            <a:br>
              <a:rPr lang="en-US" dirty="0"/>
            </a:br>
            <a:endParaRPr lang="en-US" dirty="0"/>
          </a:p>
        </p:txBody>
      </p:sp>
      <p:sp>
        <p:nvSpPr>
          <p:cNvPr id="5" name="Content Placeholder 4">
            <a:extLst>
              <a:ext uri="{FF2B5EF4-FFF2-40B4-BE49-F238E27FC236}">
                <a16:creationId xmlns:a16="http://schemas.microsoft.com/office/drawing/2014/main" id="{44C3EF2E-82BC-855E-7983-AC1C47EFDE7B}"/>
              </a:ext>
            </a:extLst>
          </p:cNvPr>
          <p:cNvSpPr>
            <a:spLocks noGrp="1"/>
          </p:cNvSpPr>
          <p:nvPr>
            <p:ph idx="1"/>
          </p:nvPr>
        </p:nvSpPr>
        <p:spPr>
          <a:xfrm>
            <a:off x="838200" y="1825625"/>
            <a:ext cx="10783186" cy="4351338"/>
          </a:xfrm>
        </p:spPr>
        <p:txBody>
          <a:bodyPr/>
          <a:lstStyle/>
          <a:p>
            <a:pPr marL="0" indent="0">
              <a:buNone/>
            </a:pPr>
            <a:r>
              <a:rPr lang="en-US" sz="2800" b="1" spc="-10" dirty="0">
                <a:solidFill>
                  <a:schemeClr val="accent1">
                    <a:lumMod val="75000"/>
                  </a:schemeClr>
                </a:solidFill>
                <a:latin typeface="Microsoft Sans Serif"/>
                <a:cs typeface="Microsoft Sans Serif"/>
              </a:rPr>
              <a:t>Is this easy to read?</a:t>
            </a:r>
          </a:p>
          <a:p>
            <a:pPr marL="0" indent="0">
              <a:buNone/>
            </a:pPr>
            <a:r>
              <a:rPr lang="en-US" sz="2800" spc="-10" dirty="0">
                <a:latin typeface="Microsoft Sans Serif"/>
                <a:cs typeface="Microsoft Sans Serif"/>
              </a:rPr>
              <a:t>White</a:t>
            </a:r>
            <a:r>
              <a:rPr lang="en-US" sz="2800" spc="15" dirty="0">
                <a:latin typeface="Microsoft Sans Serif"/>
                <a:cs typeface="Microsoft Sans Serif"/>
              </a:rPr>
              <a:t> </a:t>
            </a:r>
            <a:r>
              <a:rPr lang="en-US" sz="2800" spc="-10" dirty="0">
                <a:latin typeface="Microsoft Sans Serif"/>
                <a:cs typeface="Microsoft Sans Serif"/>
              </a:rPr>
              <a:t>Space.</a:t>
            </a:r>
            <a:r>
              <a:rPr lang="en-US" sz="2800" spc="85" dirty="0">
                <a:latin typeface="Microsoft Sans Serif"/>
                <a:cs typeface="Microsoft Sans Serif"/>
              </a:rPr>
              <a:t> </a:t>
            </a:r>
            <a:r>
              <a:rPr lang="en-US" sz="2800" spc="-5" dirty="0">
                <a:latin typeface="Microsoft Sans Serif"/>
                <a:cs typeface="Microsoft Sans Serif"/>
              </a:rPr>
              <a:t>Stata</a:t>
            </a:r>
            <a:r>
              <a:rPr lang="en-US" sz="2800" spc="20" dirty="0">
                <a:latin typeface="Microsoft Sans Serif"/>
                <a:cs typeface="Microsoft Sans Serif"/>
              </a:rPr>
              <a:t> </a:t>
            </a:r>
            <a:r>
              <a:rPr lang="en-US" sz="2800" spc="-10" dirty="0">
                <a:latin typeface="Microsoft Sans Serif"/>
                <a:cs typeface="Microsoft Sans Serif"/>
              </a:rPr>
              <a:t>does</a:t>
            </a:r>
            <a:r>
              <a:rPr lang="en-US" sz="2800" spc="15" dirty="0">
                <a:latin typeface="Microsoft Sans Serif"/>
                <a:cs typeface="Microsoft Sans Serif"/>
              </a:rPr>
              <a:t> </a:t>
            </a:r>
            <a:r>
              <a:rPr lang="en-US" sz="2800" spc="-5" dirty="0">
                <a:latin typeface="Microsoft Sans Serif"/>
                <a:cs typeface="Microsoft Sans Serif"/>
              </a:rPr>
              <a:t>not</a:t>
            </a:r>
            <a:r>
              <a:rPr lang="en-US" sz="2800" spc="15" dirty="0">
                <a:latin typeface="Microsoft Sans Serif"/>
                <a:cs typeface="Microsoft Sans Serif"/>
              </a:rPr>
              <a:t> </a:t>
            </a:r>
            <a:r>
              <a:rPr lang="en-US" sz="2800" spc="-10" dirty="0">
                <a:latin typeface="Microsoft Sans Serif"/>
                <a:cs typeface="Microsoft Sans Serif"/>
              </a:rPr>
              <a:t>distinguish</a:t>
            </a:r>
            <a:r>
              <a:rPr lang="en-US" sz="2800" spc="15" dirty="0">
                <a:latin typeface="Microsoft Sans Serif"/>
                <a:cs typeface="Microsoft Sans Serif"/>
              </a:rPr>
              <a:t> </a:t>
            </a:r>
            <a:r>
              <a:rPr lang="en-US" sz="2800" spc="-10" dirty="0">
                <a:latin typeface="Microsoft Sans Serif"/>
                <a:cs typeface="Microsoft Sans Serif"/>
              </a:rPr>
              <a:t>between</a:t>
            </a:r>
            <a:r>
              <a:rPr lang="en-US" sz="2800" spc="20" dirty="0">
                <a:latin typeface="Microsoft Sans Serif"/>
                <a:cs typeface="Microsoft Sans Serif"/>
              </a:rPr>
              <a:t> </a:t>
            </a:r>
            <a:r>
              <a:rPr lang="en-US" sz="2800" spc="-10" dirty="0">
                <a:latin typeface="Microsoft Sans Serif"/>
                <a:cs typeface="Microsoft Sans Serif"/>
              </a:rPr>
              <a:t>one</a:t>
            </a:r>
            <a:r>
              <a:rPr lang="en-US" sz="2800" spc="15" dirty="0">
                <a:latin typeface="Microsoft Sans Serif"/>
                <a:cs typeface="Microsoft Sans Serif"/>
              </a:rPr>
              <a:t> </a:t>
            </a:r>
            <a:r>
              <a:rPr lang="en-US" sz="2800" spc="-5" dirty="0">
                <a:latin typeface="Microsoft Sans Serif"/>
                <a:cs typeface="Microsoft Sans Serif"/>
              </a:rPr>
              <a:t>empty</a:t>
            </a:r>
            <a:r>
              <a:rPr lang="en-US" sz="2800" spc="15" dirty="0">
                <a:latin typeface="Microsoft Sans Serif"/>
                <a:cs typeface="Microsoft Sans Serif"/>
              </a:rPr>
              <a:t> </a:t>
            </a:r>
            <a:r>
              <a:rPr lang="en-US" sz="2800" spc="-5" dirty="0">
                <a:latin typeface="Microsoft Sans Serif"/>
                <a:cs typeface="Microsoft Sans Serif"/>
              </a:rPr>
              <a:t>space</a:t>
            </a:r>
            <a:r>
              <a:rPr lang="en-US" sz="2800" spc="15" dirty="0">
                <a:latin typeface="Microsoft Sans Serif"/>
                <a:cs typeface="Microsoft Sans Serif"/>
              </a:rPr>
              <a:t> </a:t>
            </a:r>
            <a:r>
              <a:rPr lang="en-US" sz="2800" spc="-10" dirty="0">
                <a:latin typeface="Microsoft Sans Serif"/>
                <a:cs typeface="Microsoft Sans Serif"/>
              </a:rPr>
              <a:t>and</a:t>
            </a:r>
            <a:r>
              <a:rPr lang="en-US" sz="2800" spc="20" dirty="0">
                <a:latin typeface="Microsoft Sans Serif"/>
                <a:cs typeface="Microsoft Sans Serif"/>
              </a:rPr>
              <a:t> </a:t>
            </a:r>
            <a:r>
              <a:rPr lang="en-US" sz="2800" spc="-15" dirty="0">
                <a:latin typeface="Microsoft Sans Serif"/>
                <a:cs typeface="Microsoft Sans Serif"/>
              </a:rPr>
              <a:t>many</a:t>
            </a:r>
            <a:r>
              <a:rPr lang="en-US" sz="2800" spc="15" dirty="0">
                <a:latin typeface="Microsoft Sans Serif"/>
                <a:cs typeface="Microsoft Sans Serif"/>
              </a:rPr>
              <a:t> </a:t>
            </a:r>
            <a:r>
              <a:rPr lang="en-US" sz="2800" spc="-5" dirty="0">
                <a:latin typeface="Microsoft Sans Serif"/>
                <a:cs typeface="Microsoft Sans Serif"/>
              </a:rPr>
              <a:t>empty</a:t>
            </a:r>
            <a:r>
              <a:rPr lang="en-US" sz="2800" spc="15" dirty="0">
                <a:latin typeface="Microsoft Sans Serif"/>
                <a:cs typeface="Microsoft Sans Serif"/>
              </a:rPr>
              <a:t> </a:t>
            </a:r>
            <a:r>
              <a:rPr lang="en-US" sz="2800" spc="-10" dirty="0">
                <a:latin typeface="Microsoft Sans Serif"/>
                <a:cs typeface="Microsoft Sans Serif"/>
              </a:rPr>
              <a:t>spaces, </a:t>
            </a:r>
            <a:r>
              <a:rPr lang="en-US" sz="2800" spc="-275" dirty="0">
                <a:latin typeface="Microsoft Sans Serif"/>
                <a:cs typeface="Microsoft Sans Serif"/>
              </a:rPr>
              <a:t> </a:t>
            </a:r>
            <a:r>
              <a:rPr lang="en-US" sz="2800" spc="-5" dirty="0">
                <a:latin typeface="Microsoft Sans Serif"/>
                <a:cs typeface="Microsoft Sans Serif"/>
              </a:rPr>
              <a:t>or</a:t>
            </a:r>
            <a:r>
              <a:rPr lang="en-US" sz="2800" spc="10" dirty="0">
                <a:latin typeface="Microsoft Sans Serif"/>
                <a:cs typeface="Microsoft Sans Serif"/>
              </a:rPr>
              <a:t> </a:t>
            </a:r>
            <a:r>
              <a:rPr lang="en-US" sz="2800" spc="-10" dirty="0">
                <a:latin typeface="Microsoft Sans Serif"/>
                <a:cs typeface="Microsoft Sans Serif"/>
              </a:rPr>
              <a:t>one</a:t>
            </a:r>
            <a:r>
              <a:rPr lang="en-US" sz="2800" spc="15" dirty="0">
                <a:latin typeface="Microsoft Sans Serif"/>
                <a:cs typeface="Microsoft Sans Serif"/>
              </a:rPr>
              <a:t> </a:t>
            </a:r>
            <a:r>
              <a:rPr lang="en-US" sz="2800" spc="-10" dirty="0">
                <a:latin typeface="Microsoft Sans Serif"/>
                <a:cs typeface="Microsoft Sans Serif"/>
              </a:rPr>
              <a:t>line</a:t>
            </a:r>
            <a:r>
              <a:rPr lang="en-US" sz="2800" spc="15" dirty="0">
                <a:latin typeface="Microsoft Sans Serif"/>
                <a:cs typeface="Microsoft Sans Serif"/>
              </a:rPr>
              <a:t> </a:t>
            </a:r>
            <a:r>
              <a:rPr lang="en-US" sz="2800" spc="-5" dirty="0">
                <a:latin typeface="Microsoft Sans Serif"/>
                <a:cs typeface="Microsoft Sans Serif"/>
              </a:rPr>
              <a:t>break</a:t>
            </a:r>
            <a:r>
              <a:rPr lang="en-US" sz="2800" spc="15" dirty="0">
                <a:latin typeface="Microsoft Sans Serif"/>
                <a:cs typeface="Microsoft Sans Serif"/>
              </a:rPr>
              <a:t> </a:t>
            </a:r>
            <a:r>
              <a:rPr lang="en-US" sz="2800" spc="-5" dirty="0">
                <a:latin typeface="Microsoft Sans Serif"/>
                <a:cs typeface="Microsoft Sans Serif"/>
              </a:rPr>
              <a:t>or</a:t>
            </a:r>
            <a:r>
              <a:rPr lang="en-US" sz="2800" spc="10" dirty="0">
                <a:latin typeface="Microsoft Sans Serif"/>
                <a:cs typeface="Microsoft Sans Serif"/>
              </a:rPr>
              <a:t> </a:t>
            </a:r>
            <a:r>
              <a:rPr lang="en-US" sz="2800" spc="-15" dirty="0">
                <a:latin typeface="Microsoft Sans Serif"/>
                <a:cs typeface="Microsoft Sans Serif"/>
              </a:rPr>
              <a:t>many</a:t>
            </a:r>
            <a:r>
              <a:rPr lang="en-US" sz="2800" spc="15" dirty="0">
                <a:latin typeface="Microsoft Sans Serif"/>
                <a:cs typeface="Microsoft Sans Serif"/>
              </a:rPr>
              <a:t> </a:t>
            </a:r>
            <a:r>
              <a:rPr lang="en-US" sz="2800" spc="-10" dirty="0">
                <a:latin typeface="Microsoft Sans Serif"/>
                <a:cs typeface="Microsoft Sans Serif"/>
              </a:rPr>
              <a:t>line</a:t>
            </a:r>
            <a:r>
              <a:rPr lang="en-US" sz="2800" spc="15" dirty="0">
                <a:latin typeface="Microsoft Sans Serif"/>
                <a:cs typeface="Microsoft Sans Serif"/>
              </a:rPr>
              <a:t> </a:t>
            </a:r>
            <a:r>
              <a:rPr lang="en-US" sz="2800" spc="-10" dirty="0">
                <a:latin typeface="Microsoft Sans Serif"/>
                <a:cs typeface="Microsoft Sans Serif"/>
              </a:rPr>
              <a:t>breaks.</a:t>
            </a:r>
            <a:r>
              <a:rPr lang="en-US" sz="2800" spc="85" dirty="0">
                <a:latin typeface="Microsoft Sans Serif"/>
                <a:cs typeface="Microsoft Sans Serif"/>
              </a:rPr>
              <a:t> </a:t>
            </a:r>
            <a:r>
              <a:rPr lang="en-US" sz="2800" spc="-5" dirty="0">
                <a:latin typeface="Microsoft Sans Serif"/>
                <a:cs typeface="Microsoft Sans Serif"/>
              </a:rPr>
              <a:t>It</a:t>
            </a:r>
            <a:r>
              <a:rPr lang="en-US" sz="2800" spc="15" dirty="0">
                <a:latin typeface="Microsoft Sans Serif"/>
                <a:cs typeface="Microsoft Sans Serif"/>
              </a:rPr>
              <a:t> </a:t>
            </a:r>
            <a:r>
              <a:rPr lang="en-US" sz="2800" spc="-15" dirty="0">
                <a:latin typeface="Microsoft Sans Serif"/>
                <a:cs typeface="Microsoft Sans Serif"/>
              </a:rPr>
              <a:t>makes</a:t>
            </a:r>
            <a:r>
              <a:rPr lang="en-US" sz="2800" spc="15" dirty="0">
                <a:latin typeface="Microsoft Sans Serif"/>
                <a:cs typeface="Microsoft Sans Serif"/>
              </a:rPr>
              <a:t> </a:t>
            </a:r>
            <a:r>
              <a:rPr lang="en-US" sz="2800" spc="-10" dirty="0">
                <a:latin typeface="Microsoft Sans Serif"/>
                <a:cs typeface="Microsoft Sans Serif"/>
              </a:rPr>
              <a:t>a</a:t>
            </a:r>
            <a:r>
              <a:rPr lang="en-US" sz="2800" spc="10" dirty="0">
                <a:latin typeface="Microsoft Sans Serif"/>
                <a:cs typeface="Microsoft Sans Serif"/>
              </a:rPr>
              <a:t> </a:t>
            </a:r>
            <a:r>
              <a:rPr lang="en-US" sz="2800" spc="-10" dirty="0">
                <a:latin typeface="Microsoft Sans Serif"/>
                <a:cs typeface="Microsoft Sans Serif"/>
              </a:rPr>
              <a:t>big</a:t>
            </a:r>
            <a:r>
              <a:rPr lang="en-US" sz="2800" spc="15" dirty="0">
                <a:latin typeface="Microsoft Sans Serif"/>
                <a:cs typeface="Microsoft Sans Serif"/>
              </a:rPr>
              <a:t> </a:t>
            </a:r>
            <a:r>
              <a:rPr lang="en-US" sz="2800" spc="-10" dirty="0">
                <a:latin typeface="Microsoft Sans Serif"/>
                <a:cs typeface="Microsoft Sans Serif"/>
              </a:rPr>
              <a:t>difference</a:t>
            </a:r>
            <a:r>
              <a:rPr lang="en-US" sz="2800" spc="15" dirty="0">
                <a:latin typeface="Microsoft Sans Serif"/>
                <a:cs typeface="Microsoft Sans Serif"/>
              </a:rPr>
              <a:t> </a:t>
            </a:r>
            <a:r>
              <a:rPr lang="en-US" sz="2800" spc="-5" dirty="0">
                <a:latin typeface="Microsoft Sans Serif"/>
                <a:cs typeface="Microsoft Sans Serif"/>
              </a:rPr>
              <a:t>to</a:t>
            </a:r>
            <a:r>
              <a:rPr lang="en-US" sz="2800" spc="15" dirty="0">
                <a:latin typeface="Microsoft Sans Serif"/>
                <a:cs typeface="Microsoft Sans Serif"/>
              </a:rPr>
              <a:t> </a:t>
            </a:r>
            <a:r>
              <a:rPr lang="en-US" sz="2800" spc="-5" dirty="0">
                <a:latin typeface="Microsoft Sans Serif"/>
                <a:cs typeface="Microsoft Sans Serif"/>
              </a:rPr>
              <a:t>the</a:t>
            </a:r>
            <a:r>
              <a:rPr lang="en-US" sz="2800" spc="15" dirty="0">
                <a:latin typeface="Microsoft Sans Serif"/>
                <a:cs typeface="Microsoft Sans Serif"/>
              </a:rPr>
              <a:t> </a:t>
            </a:r>
            <a:r>
              <a:rPr lang="en-US" sz="2800" spc="-10" dirty="0">
                <a:latin typeface="Microsoft Sans Serif"/>
                <a:cs typeface="Microsoft Sans Serif"/>
              </a:rPr>
              <a:t>human</a:t>
            </a:r>
            <a:r>
              <a:rPr lang="en-US" sz="2800" spc="10" dirty="0">
                <a:latin typeface="Microsoft Sans Serif"/>
                <a:cs typeface="Microsoft Sans Serif"/>
              </a:rPr>
              <a:t> </a:t>
            </a:r>
            <a:r>
              <a:rPr lang="en-US" sz="2800" spc="-25" dirty="0">
                <a:latin typeface="Microsoft Sans Serif"/>
                <a:cs typeface="Microsoft Sans Serif"/>
              </a:rPr>
              <a:t>eye,</a:t>
            </a:r>
            <a:r>
              <a:rPr lang="en-US" sz="2800" spc="15" dirty="0">
                <a:latin typeface="Microsoft Sans Serif"/>
                <a:cs typeface="Microsoft Sans Serif"/>
              </a:rPr>
              <a:t> </a:t>
            </a:r>
            <a:r>
              <a:rPr lang="en-US" sz="2800" spc="-10" dirty="0">
                <a:latin typeface="Microsoft Sans Serif"/>
                <a:cs typeface="Microsoft Sans Serif"/>
              </a:rPr>
              <a:t>and</a:t>
            </a:r>
            <a:r>
              <a:rPr lang="en-US" sz="2800" spc="15" dirty="0">
                <a:latin typeface="Microsoft Sans Serif"/>
                <a:cs typeface="Microsoft Sans Serif"/>
              </a:rPr>
              <a:t> </a:t>
            </a:r>
            <a:r>
              <a:rPr lang="en-US" sz="2800" spc="-15" dirty="0">
                <a:latin typeface="Microsoft Sans Serif"/>
                <a:cs typeface="Microsoft Sans Serif"/>
              </a:rPr>
              <a:t>we </a:t>
            </a:r>
            <a:r>
              <a:rPr lang="en-US" sz="2800" spc="-10" dirty="0">
                <a:latin typeface="Microsoft Sans Serif"/>
                <a:cs typeface="Microsoft Sans Serif"/>
              </a:rPr>
              <a:t> would</a:t>
            </a:r>
            <a:r>
              <a:rPr lang="en-US" sz="2800" spc="10" dirty="0">
                <a:latin typeface="Microsoft Sans Serif"/>
                <a:cs typeface="Microsoft Sans Serif"/>
              </a:rPr>
              <a:t> </a:t>
            </a:r>
            <a:r>
              <a:rPr lang="en-US" sz="2800" spc="-20" dirty="0">
                <a:latin typeface="Microsoft Sans Serif"/>
                <a:cs typeface="Microsoft Sans Serif"/>
              </a:rPr>
              <a:t>never</a:t>
            </a:r>
            <a:r>
              <a:rPr lang="en-US" sz="2800" spc="10" dirty="0">
                <a:latin typeface="Microsoft Sans Serif"/>
                <a:cs typeface="Microsoft Sans Serif"/>
              </a:rPr>
              <a:t> </a:t>
            </a:r>
            <a:r>
              <a:rPr lang="en-US" sz="2800" spc="-5" dirty="0">
                <a:latin typeface="Microsoft Sans Serif"/>
                <a:cs typeface="Microsoft Sans Serif"/>
              </a:rPr>
              <a:t>share</a:t>
            </a:r>
            <a:r>
              <a:rPr lang="en-US" sz="2800" spc="10" dirty="0">
                <a:latin typeface="Microsoft Sans Serif"/>
                <a:cs typeface="Microsoft Sans Serif"/>
              </a:rPr>
              <a:t> </a:t>
            </a:r>
            <a:r>
              <a:rPr lang="en-US" sz="2800" spc="-10" dirty="0">
                <a:latin typeface="Microsoft Sans Serif"/>
                <a:cs typeface="Microsoft Sans Serif"/>
              </a:rPr>
              <a:t>a</a:t>
            </a:r>
            <a:r>
              <a:rPr lang="en-US" sz="2800" spc="10" dirty="0">
                <a:latin typeface="Microsoft Sans Serif"/>
                <a:cs typeface="Microsoft Sans Serif"/>
              </a:rPr>
              <a:t> </a:t>
            </a:r>
            <a:r>
              <a:rPr lang="en-US" sz="2800" spc="-15" dirty="0">
                <a:latin typeface="Microsoft Sans Serif"/>
                <a:cs typeface="Microsoft Sans Serif"/>
              </a:rPr>
              <a:t>Word</a:t>
            </a:r>
            <a:r>
              <a:rPr lang="en-US" sz="2800" spc="10" dirty="0">
                <a:latin typeface="Microsoft Sans Serif"/>
                <a:cs typeface="Microsoft Sans Serif"/>
              </a:rPr>
              <a:t> </a:t>
            </a:r>
            <a:r>
              <a:rPr lang="en-US" sz="2800" spc="-5" dirty="0">
                <a:latin typeface="Microsoft Sans Serif"/>
                <a:cs typeface="Microsoft Sans Serif"/>
              </a:rPr>
              <a:t>document,</a:t>
            </a:r>
            <a:r>
              <a:rPr lang="en-US" sz="2800" spc="10" dirty="0">
                <a:latin typeface="Microsoft Sans Serif"/>
                <a:cs typeface="Microsoft Sans Serif"/>
              </a:rPr>
              <a:t> </a:t>
            </a:r>
            <a:r>
              <a:rPr lang="en-US" sz="2800" spc="-10" dirty="0">
                <a:latin typeface="Microsoft Sans Serif"/>
                <a:cs typeface="Microsoft Sans Serif"/>
              </a:rPr>
              <a:t>an</a:t>
            </a:r>
            <a:r>
              <a:rPr lang="en-US" sz="2800" spc="10" dirty="0">
                <a:latin typeface="Microsoft Sans Serif"/>
                <a:cs typeface="Microsoft Sans Serif"/>
              </a:rPr>
              <a:t> </a:t>
            </a:r>
            <a:r>
              <a:rPr lang="en-US" sz="2800" spc="-10" dirty="0">
                <a:latin typeface="Microsoft Sans Serif"/>
                <a:cs typeface="Microsoft Sans Serif"/>
              </a:rPr>
              <a:t>Excel</a:t>
            </a:r>
            <a:r>
              <a:rPr lang="en-US" sz="2800" spc="10" dirty="0">
                <a:latin typeface="Microsoft Sans Serif"/>
                <a:cs typeface="Microsoft Sans Serif"/>
              </a:rPr>
              <a:t> </a:t>
            </a:r>
            <a:r>
              <a:rPr lang="en-US" sz="2800" spc="-5" dirty="0">
                <a:latin typeface="Microsoft Sans Serif"/>
                <a:cs typeface="Microsoft Sans Serif"/>
              </a:rPr>
              <a:t>sheet</a:t>
            </a:r>
            <a:r>
              <a:rPr lang="en-US" sz="2800" spc="10" dirty="0">
                <a:latin typeface="Microsoft Sans Serif"/>
                <a:cs typeface="Microsoft Sans Serif"/>
              </a:rPr>
              <a:t> </a:t>
            </a:r>
            <a:r>
              <a:rPr lang="en-US" sz="2800" spc="-5" dirty="0">
                <a:latin typeface="Microsoft Sans Serif"/>
                <a:cs typeface="Microsoft Sans Serif"/>
              </a:rPr>
              <a:t>or</a:t>
            </a:r>
            <a:r>
              <a:rPr lang="en-US" sz="2800" spc="10" dirty="0">
                <a:latin typeface="Microsoft Sans Serif"/>
                <a:cs typeface="Microsoft Sans Serif"/>
              </a:rPr>
              <a:t> </a:t>
            </a:r>
            <a:r>
              <a:rPr lang="en-US" sz="2800" spc="-10" dirty="0">
                <a:latin typeface="Microsoft Sans Serif"/>
                <a:cs typeface="Microsoft Sans Serif"/>
              </a:rPr>
              <a:t>a</a:t>
            </a:r>
            <a:r>
              <a:rPr lang="en-US" sz="2800" spc="5" dirty="0">
                <a:latin typeface="Microsoft Sans Serif"/>
                <a:cs typeface="Microsoft Sans Serif"/>
              </a:rPr>
              <a:t> </a:t>
            </a:r>
            <a:r>
              <a:rPr lang="en-US" sz="2800" spc="-20" dirty="0">
                <a:latin typeface="Microsoft Sans Serif"/>
                <a:cs typeface="Microsoft Sans Serif"/>
              </a:rPr>
              <a:t>PowerPoint</a:t>
            </a:r>
            <a:r>
              <a:rPr lang="en-US" sz="2800" spc="10" dirty="0">
                <a:latin typeface="Microsoft Sans Serif"/>
                <a:cs typeface="Microsoft Sans Serif"/>
              </a:rPr>
              <a:t> </a:t>
            </a:r>
            <a:r>
              <a:rPr lang="en-US" sz="2800" spc="-5" dirty="0">
                <a:latin typeface="Microsoft Sans Serif"/>
                <a:cs typeface="Microsoft Sans Serif"/>
              </a:rPr>
              <a:t>presentation</a:t>
            </a:r>
            <a:r>
              <a:rPr lang="en-US" sz="2800" spc="10" dirty="0">
                <a:latin typeface="Microsoft Sans Serif"/>
                <a:cs typeface="Microsoft Sans Serif"/>
              </a:rPr>
              <a:t> </a:t>
            </a:r>
            <a:r>
              <a:rPr lang="en-US" sz="2800" spc="-10" dirty="0">
                <a:latin typeface="Microsoft Sans Serif"/>
                <a:cs typeface="Microsoft Sans Serif"/>
              </a:rPr>
              <a:t>without </a:t>
            </a:r>
            <a:r>
              <a:rPr lang="en-US" sz="2800" spc="-5" dirty="0">
                <a:latin typeface="Microsoft Sans Serif"/>
                <a:cs typeface="Microsoft Sans Serif"/>
              </a:rPr>
              <a:t> </a:t>
            </a:r>
            <a:r>
              <a:rPr lang="en-US" sz="2800" spc="-10" dirty="0">
                <a:latin typeface="Microsoft Sans Serif"/>
                <a:cs typeface="Microsoft Sans Serif"/>
              </a:rPr>
              <a:t>thinking</a:t>
            </a:r>
            <a:r>
              <a:rPr lang="en-US" sz="2800" spc="10" dirty="0">
                <a:latin typeface="Microsoft Sans Serif"/>
                <a:cs typeface="Microsoft Sans Serif"/>
              </a:rPr>
              <a:t> </a:t>
            </a:r>
            <a:r>
              <a:rPr lang="en-US" sz="2800" spc="-5" dirty="0">
                <a:latin typeface="Microsoft Sans Serif"/>
                <a:cs typeface="Microsoft Sans Serif"/>
              </a:rPr>
              <a:t>about</a:t>
            </a:r>
            <a:r>
              <a:rPr lang="en-US" sz="2800" spc="10" dirty="0">
                <a:latin typeface="Microsoft Sans Serif"/>
                <a:cs typeface="Microsoft Sans Serif"/>
              </a:rPr>
              <a:t> </a:t>
            </a:r>
            <a:r>
              <a:rPr lang="en-US" sz="2800" spc="-10" dirty="0">
                <a:latin typeface="Microsoft Sans Serif"/>
                <a:cs typeface="Microsoft Sans Serif"/>
              </a:rPr>
              <a:t>white</a:t>
            </a:r>
            <a:r>
              <a:rPr lang="en-US" sz="2800" spc="10" dirty="0">
                <a:latin typeface="Microsoft Sans Serif"/>
                <a:cs typeface="Microsoft Sans Serif"/>
              </a:rPr>
              <a:t> </a:t>
            </a:r>
            <a:r>
              <a:rPr lang="en-US" sz="2800" spc="-5" dirty="0">
                <a:latin typeface="Microsoft Sans Serif"/>
                <a:cs typeface="Microsoft Sans Serif"/>
              </a:rPr>
              <a:t>space</a:t>
            </a:r>
            <a:r>
              <a:rPr lang="en-US" sz="2800" spc="10" dirty="0">
                <a:latin typeface="Microsoft Sans Serif"/>
                <a:cs typeface="Microsoft Sans Serif"/>
              </a:rPr>
              <a:t> </a:t>
            </a:r>
            <a:r>
              <a:rPr lang="en-US" sz="2800" spc="-5" dirty="0">
                <a:latin typeface="Microsoft Sans Serif"/>
                <a:cs typeface="Microsoft Sans Serif"/>
              </a:rPr>
              <a:t>-</a:t>
            </a:r>
            <a:r>
              <a:rPr lang="en-US" sz="2800" spc="15" dirty="0">
                <a:latin typeface="Microsoft Sans Serif"/>
                <a:cs typeface="Microsoft Sans Serif"/>
              </a:rPr>
              <a:t> </a:t>
            </a:r>
            <a:r>
              <a:rPr lang="en-US" sz="2800" spc="-10" dirty="0">
                <a:latin typeface="Microsoft Sans Serif"/>
                <a:cs typeface="Microsoft Sans Serif"/>
              </a:rPr>
              <a:t>although</a:t>
            </a:r>
            <a:r>
              <a:rPr lang="en-US" sz="2800" spc="10" dirty="0">
                <a:latin typeface="Microsoft Sans Serif"/>
                <a:cs typeface="Microsoft Sans Serif"/>
              </a:rPr>
              <a:t> </a:t>
            </a:r>
            <a:r>
              <a:rPr lang="en-US" sz="2800" spc="-15" dirty="0">
                <a:latin typeface="Microsoft Sans Serif"/>
                <a:cs typeface="Microsoft Sans Serif"/>
              </a:rPr>
              <a:t>we</a:t>
            </a:r>
            <a:r>
              <a:rPr lang="en-US" sz="2800" spc="10" dirty="0">
                <a:latin typeface="Microsoft Sans Serif"/>
                <a:cs typeface="Microsoft Sans Serif"/>
              </a:rPr>
              <a:t> </a:t>
            </a:r>
            <a:r>
              <a:rPr lang="en-US" sz="2800" spc="-10" dirty="0">
                <a:latin typeface="Microsoft Sans Serif"/>
                <a:cs typeface="Microsoft Sans Serif"/>
              </a:rPr>
              <a:t>call</a:t>
            </a:r>
            <a:r>
              <a:rPr lang="en-US" sz="2800" spc="10" dirty="0">
                <a:latin typeface="Microsoft Sans Serif"/>
                <a:cs typeface="Microsoft Sans Serif"/>
              </a:rPr>
              <a:t> </a:t>
            </a:r>
            <a:r>
              <a:rPr lang="en-US" sz="2800" spc="-10" dirty="0">
                <a:latin typeface="Microsoft Sans Serif"/>
                <a:cs typeface="Microsoft Sans Serif"/>
              </a:rPr>
              <a:t>it</a:t>
            </a:r>
            <a:r>
              <a:rPr lang="en-US" sz="2800" spc="15" dirty="0">
                <a:latin typeface="Microsoft Sans Serif"/>
                <a:cs typeface="Microsoft Sans Serif"/>
              </a:rPr>
              <a:t> </a:t>
            </a:r>
            <a:r>
              <a:rPr lang="en-US" sz="2800" spc="-10" dirty="0">
                <a:latin typeface="Microsoft Sans Serif"/>
                <a:cs typeface="Microsoft Sans Serif"/>
              </a:rPr>
              <a:t>formatting.</a:t>
            </a:r>
            <a:endParaRPr lang="en-US" sz="2800" dirty="0">
              <a:latin typeface="Microsoft Sans Serif"/>
              <a:cs typeface="Microsoft Sans Serif"/>
            </a:endParaRPr>
          </a:p>
          <a:p>
            <a:endParaRPr lang="en-US" dirty="0"/>
          </a:p>
        </p:txBody>
      </p:sp>
    </p:spTree>
    <p:extLst>
      <p:ext uri="{BB962C8B-B14F-4D97-AF65-F5344CB8AC3E}">
        <p14:creationId xmlns:p14="http://schemas.microsoft.com/office/powerpoint/2010/main" val="10078067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914AD-DD06-F72B-C8E2-BF80F05F5B91}"/>
              </a:ext>
            </a:extLst>
          </p:cNvPr>
          <p:cNvSpPr>
            <a:spLocks noGrp="1"/>
          </p:cNvSpPr>
          <p:nvPr>
            <p:ph type="title"/>
          </p:nvPr>
        </p:nvSpPr>
        <p:spPr/>
        <p:txBody>
          <a:bodyPr/>
          <a:lstStyle/>
          <a:p>
            <a:r>
              <a:rPr lang="en-US"/>
              <a:t>White Space</a:t>
            </a:r>
          </a:p>
        </p:txBody>
      </p:sp>
      <p:sp>
        <p:nvSpPr>
          <p:cNvPr id="3" name="Content Placeholder 2">
            <a:extLst>
              <a:ext uri="{FF2B5EF4-FFF2-40B4-BE49-F238E27FC236}">
                <a16:creationId xmlns:a16="http://schemas.microsoft.com/office/drawing/2014/main" id="{BC36EE23-6A08-DB6A-8401-63164DF92D1E}"/>
              </a:ext>
            </a:extLst>
          </p:cNvPr>
          <p:cNvSpPr>
            <a:spLocks noGrp="1"/>
          </p:cNvSpPr>
          <p:nvPr>
            <p:ph idx="1"/>
          </p:nvPr>
        </p:nvSpPr>
        <p:spPr/>
        <p:txBody>
          <a:bodyPr/>
          <a:lstStyle/>
          <a:p>
            <a:r>
              <a:rPr lang="en-US" dirty="0"/>
              <a:t>Stata does not distinguish between one empty space and many empty  spaces, or one line break or many line breaks</a:t>
            </a:r>
          </a:p>
          <a:p>
            <a:endParaRPr lang="en-US" dirty="0"/>
          </a:p>
          <a:p>
            <a:r>
              <a:rPr lang="en-US" dirty="0"/>
              <a:t>It makes a big difference to the human eye, and we would never share a Word  document, an Excel sheet or a PowerPoint presentation without thinking  about white space – although we call it formatting</a:t>
            </a:r>
          </a:p>
          <a:p>
            <a:endParaRPr lang="en-US" dirty="0"/>
          </a:p>
        </p:txBody>
      </p:sp>
    </p:spTree>
    <p:extLst>
      <p:ext uri="{BB962C8B-B14F-4D97-AF65-F5344CB8AC3E}">
        <p14:creationId xmlns:p14="http://schemas.microsoft.com/office/powerpoint/2010/main" val="5889922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185BBB0-3A22-4B61-4C47-1AB014C50593}"/>
              </a:ext>
            </a:extLst>
          </p:cNvPr>
          <p:cNvSpPr>
            <a:spLocks noGrp="1"/>
          </p:cNvSpPr>
          <p:nvPr>
            <p:ph type="title"/>
          </p:nvPr>
        </p:nvSpPr>
        <p:spPr/>
        <p:txBody>
          <a:bodyPr/>
          <a:lstStyle/>
          <a:p>
            <a:pPr algn="ctr"/>
            <a:r>
              <a:rPr lang="en-US"/>
              <a:t>Vertical Spacing</a:t>
            </a:r>
          </a:p>
        </p:txBody>
      </p:sp>
      <p:sp>
        <p:nvSpPr>
          <p:cNvPr id="14" name="Text Placeholder 13">
            <a:extLst>
              <a:ext uri="{FF2B5EF4-FFF2-40B4-BE49-F238E27FC236}">
                <a16:creationId xmlns:a16="http://schemas.microsoft.com/office/drawing/2014/main" id="{977C5A97-4BBE-2149-C1A2-E9373D01DD1E}"/>
              </a:ext>
            </a:extLst>
          </p:cNvPr>
          <p:cNvSpPr>
            <a:spLocks noGrp="1"/>
          </p:cNvSpPr>
          <p:nvPr>
            <p:ph type="body" idx="1"/>
          </p:nvPr>
        </p:nvSpPr>
        <p:spPr>
          <a:solidFill>
            <a:schemeClr val="accent1"/>
          </a:solidFill>
        </p:spPr>
        <p:txBody>
          <a:bodyPr/>
          <a:lstStyle/>
          <a:p>
            <a:r>
              <a:rPr lang="en-US">
                <a:solidFill>
                  <a:schemeClr val="bg1"/>
                </a:solidFill>
              </a:rPr>
              <a:t>Before vertical spacing</a:t>
            </a:r>
          </a:p>
        </p:txBody>
      </p:sp>
      <p:pic>
        <p:nvPicPr>
          <p:cNvPr id="18" name="object 3">
            <a:extLst>
              <a:ext uri="{FF2B5EF4-FFF2-40B4-BE49-F238E27FC236}">
                <a16:creationId xmlns:a16="http://schemas.microsoft.com/office/drawing/2014/main" id="{364528E7-688C-CF43-FD1E-FA6A426B9393}"/>
              </a:ext>
            </a:extLst>
          </p:cNvPr>
          <p:cNvPicPr>
            <a:picLocks noGrp="1"/>
          </p:cNvPicPr>
          <p:nvPr>
            <p:ph sz="half" idx="2"/>
          </p:nvPr>
        </p:nvPicPr>
        <p:blipFill>
          <a:blip r:embed="rId2" cstate="print"/>
          <a:stretch>
            <a:fillRect/>
          </a:stretch>
        </p:blipFill>
        <p:spPr>
          <a:xfrm>
            <a:off x="923909" y="3114035"/>
            <a:ext cx="4771429" cy="1552381"/>
          </a:xfrm>
          <a:prstGeom prst="rect">
            <a:avLst/>
          </a:prstGeom>
          <a:ln>
            <a:noFill/>
          </a:ln>
        </p:spPr>
      </p:pic>
    </p:spTree>
    <p:extLst>
      <p:ext uri="{BB962C8B-B14F-4D97-AF65-F5344CB8AC3E}">
        <p14:creationId xmlns:p14="http://schemas.microsoft.com/office/powerpoint/2010/main" val="7052576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185BBB0-3A22-4B61-4C47-1AB014C50593}"/>
              </a:ext>
            </a:extLst>
          </p:cNvPr>
          <p:cNvSpPr>
            <a:spLocks noGrp="1"/>
          </p:cNvSpPr>
          <p:nvPr>
            <p:ph type="title"/>
          </p:nvPr>
        </p:nvSpPr>
        <p:spPr/>
        <p:txBody>
          <a:bodyPr/>
          <a:lstStyle/>
          <a:p>
            <a:pPr algn="ctr"/>
            <a:r>
              <a:rPr lang="en-US"/>
              <a:t>Vertical Spacing</a:t>
            </a:r>
          </a:p>
        </p:txBody>
      </p:sp>
      <p:sp>
        <p:nvSpPr>
          <p:cNvPr id="14" name="Text Placeholder 13">
            <a:extLst>
              <a:ext uri="{FF2B5EF4-FFF2-40B4-BE49-F238E27FC236}">
                <a16:creationId xmlns:a16="http://schemas.microsoft.com/office/drawing/2014/main" id="{977C5A97-4BBE-2149-C1A2-E9373D01DD1E}"/>
              </a:ext>
            </a:extLst>
          </p:cNvPr>
          <p:cNvSpPr>
            <a:spLocks noGrp="1"/>
          </p:cNvSpPr>
          <p:nvPr>
            <p:ph type="body" idx="1"/>
          </p:nvPr>
        </p:nvSpPr>
        <p:spPr>
          <a:solidFill>
            <a:schemeClr val="accent1"/>
          </a:solidFill>
        </p:spPr>
        <p:txBody>
          <a:bodyPr/>
          <a:lstStyle/>
          <a:p>
            <a:r>
              <a:rPr lang="en-US">
                <a:solidFill>
                  <a:schemeClr val="bg1"/>
                </a:solidFill>
              </a:rPr>
              <a:t>Before vertical spacing</a:t>
            </a:r>
          </a:p>
        </p:txBody>
      </p:sp>
      <p:sp>
        <p:nvSpPr>
          <p:cNvPr id="16" name="Text Placeholder 15">
            <a:extLst>
              <a:ext uri="{FF2B5EF4-FFF2-40B4-BE49-F238E27FC236}">
                <a16:creationId xmlns:a16="http://schemas.microsoft.com/office/drawing/2014/main" id="{A490D1B2-9009-0F52-0CFD-373458693933}"/>
              </a:ext>
            </a:extLst>
          </p:cNvPr>
          <p:cNvSpPr>
            <a:spLocks noGrp="1"/>
          </p:cNvSpPr>
          <p:nvPr>
            <p:ph type="body" sz="quarter" idx="3"/>
          </p:nvPr>
        </p:nvSpPr>
        <p:spPr>
          <a:solidFill>
            <a:schemeClr val="accent1"/>
          </a:solidFill>
        </p:spPr>
        <p:txBody>
          <a:bodyPr/>
          <a:lstStyle/>
          <a:p>
            <a:r>
              <a:rPr lang="en-US" dirty="0">
                <a:solidFill>
                  <a:schemeClr val="bg1"/>
                </a:solidFill>
              </a:rPr>
              <a:t>After vertical spacing</a:t>
            </a:r>
          </a:p>
        </p:txBody>
      </p:sp>
      <p:pic>
        <p:nvPicPr>
          <p:cNvPr id="18" name="object 3">
            <a:extLst>
              <a:ext uri="{FF2B5EF4-FFF2-40B4-BE49-F238E27FC236}">
                <a16:creationId xmlns:a16="http://schemas.microsoft.com/office/drawing/2014/main" id="{364528E7-688C-CF43-FD1E-FA6A426B9393}"/>
              </a:ext>
            </a:extLst>
          </p:cNvPr>
          <p:cNvPicPr>
            <a:picLocks noGrp="1"/>
          </p:cNvPicPr>
          <p:nvPr>
            <p:ph sz="half" idx="2"/>
          </p:nvPr>
        </p:nvPicPr>
        <p:blipFill>
          <a:blip r:embed="rId2" cstate="print"/>
          <a:stretch>
            <a:fillRect/>
          </a:stretch>
        </p:blipFill>
        <p:spPr>
          <a:xfrm>
            <a:off x="923909" y="3114035"/>
            <a:ext cx="4771429" cy="1552381"/>
          </a:xfrm>
          <a:prstGeom prst="rect">
            <a:avLst/>
          </a:prstGeom>
          <a:ln>
            <a:noFill/>
          </a:ln>
        </p:spPr>
      </p:pic>
      <p:pic>
        <p:nvPicPr>
          <p:cNvPr id="19" name="object 4">
            <a:extLst>
              <a:ext uri="{FF2B5EF4-FFF2-40B4-BE49-F238E27FC236}">
                <a16:creationId xmlns:a16="http://schemas.microsoft.com/office/drawing/2014/main" id="{581D70DC-75F8-18C6-63CD-B59B9E9DEFE6}"/>
              </a:ext>
            </a:extLst>
          </p:cNvPr>
          <p:cNvPicPr>
            <a:picLocks noGrp="1"/>
          </p:cNvPicPr>
          <p:nvPr>
            <p:ph sz="quarter" idx="4"/>
          </p:nvPr>
        </p:nvPicPr>
        <p:blipFill>
          <a:blip r:embed="rId3" cstate="print"/>
          <a:stretch>
            <a:fillRect/>
          </a:stretch>
        </p:blipFill>
        <p:spPr>
          <a:xfrm>
            <a:off x="6260633" y="3114035"/>
            <a:ext cx="4771429" cy="2466667"/>
          </a:xfrm>
          <a:prstGeom prst="rect">
            <a:avLst/>
          </a:prstGeom>
          <a:ln>
            <a:noFill/>
          </a:ln>
        </p:spPr>
      </p:pic>
    </p:spTree>
    <p:extLst>
      <p:ext uri="{BB962C8B-B14F-4D97-AF65-F5344CB8AC3E}">
        <p14:creationId xmlns:p14="http://schemas.microsoft.com/office/powerpoint/2010/main" val="42758601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55A4A-98BB-2204-6F38-29EC43467CAE}"/>
              </a:ext>
            </a:extLst>
          </p:cNvPr>
          <p:cNvSpPr>
            <a:spLocks noGrp="1"/>
          </p:cNvSpPr>
          <p:nvPr>
            <p:ph type="title"/>
          </p:nvPr>
        </p:nvSpPr>
        <p:spPr/>
        <p:txBody>
          <a:bodyPr/>
          <a:lstStyle/>
          <a:p>
            <a:pPr algn="ctr"/>
            <a:r>
              <a:rPr lang="en-US"/>
              <a:t>Horizontal Spacing</a:t>
            </a:r>
          </a:p>
        </p:txBody>
      </p:sp>
      <p:sp>
        <p:nvSpPr>
          <p:cNvPr id="7" name="Text Placeholder 6">
            <a:extLst>
              <a:ext uri="{FF2B5EF4-FFF2-40B4-BE49-F238E27FC236}">
                <a16:creationId xmlns:a16="http://schemas.microsoft.com/office/drawing/2014/main" id="{C935F7E5-DD42-1A12-6723-5F2D9B224607}"/>
              </a:ext>
            </a:extLst>
          </p:cNvPr>
          <p:cNvSpPr>
            <a:spLocks noGrp="1"/>
          </p:cNvSpPr>
          <p:nvPr>
            <p:ph type="body" idx="1"/>
          </p:nvPr>
        </p:nvSpPr>
        <p:spPr>
          <a:solidFill>
            <a:schemeClr val="accent1"/>
          </a:solidFill>
          <a:ln>
            <a:solidFill>
              <a:schemeClr val="accent1"/>
            </a:solidFill>
          </a:ln>
        </p:spPr>
        <p:txBody>
          <a:bodyPr/>
          <a:lstStyle/>
          <a:p>
            <a:r>
              <a:rPr lang="en-US">
                <a:solidFill>
                  <a:schemeClr val="bg1"/>
                </a:solidFill>
              </a:rPr>
              <a:t>Before horizontal spacing</a:t>
            </a:r>
          </a:p>
        </p:txBody>
      </p:sp>
      <p:pic>
        <p:nvPicPr>
          <p:cNvPr id="11" name="object 3">
            <a:extLst>
              <a:ext uri="{FF2B5EF4-FFF2-40B4-BE49-F238E27FC236}">
                <a16:creationId xmlns:a16="http://schemas.microsoft.com/office/drawing/2014/main" id="{066CA0D9-411A-4956-EE21-DFC655F14B79}"/>
              </a:ext>
            </a:extLst>
          </p:cNvPr>
          <p:cNvPicPr>
            <a:picLocks noGrp="1"/>
          </p:cNvPicPr>
          <p:nvPr>
            <p:ph sz="half" idx="2"/>
          </p:nvPr>
        </p:nvPicPr>
        <p:blipFill>
          <a:blip r:embed="rId2" cstate="print"/>
          <a:stretch>
            <a:fillRect/>
          </a:stretch>
        </p:blipFill>
        <p:spPr>
          <a:xfrm>
            <a:off x="915289" y="2885281"/>
            <a:ext cx="4010025" cy="2924175"/>
          </a:xfrm>
          <a:prstGeom prst="rect">
            <a:avLst/>
          </a:prstGeom>
        </p:spPr>
      </p:pic>
    </p:spTree>
    <p:extLst>
      <p:ext uri="{BB962C8B-B14F-4D97-AF65-F5344CB8AC3E}">
        <p14:creationId xmlns:p14="http://schemas.microsoft.com/office/powerpoint/2010/main" val="10465235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55A4A-98BB-2204-6F38-29EC43467CAE}"/>
              </a:ext>
            </a:extLst>
          </p:cNvPr>
          <p:cNvSpPr>
            <a:spLocks noGrp="1"/>
          </p:cNvSpPr>
          <p:nvPr>
            <p:ph type="title"/>
          </p:nvPr>
        </p:nvSpPr>
        <p:spPr/>
        <p:txBody>
          <a:bodyPr/>
          <a:lstStyle/>
          <a:p>
            <a:pPr algn="ctr"/>
            <a:r>
              <a:rPr lang="en-US"/>
              <a:t>Horizontal Spacing</a:t>
            </a:r>
          </a:p>
        </p:txBody>
      </p:sp>
      <p:sp>
        <p:nvSpPr>
          <p:cNvPr id="7" name="Text Placeholder 6">
            <a:extLst>
              <a:ext uri="{FF2B5EF4-FFF2-40B4-BE49-F238E27FC236}">
                <a16:creationId xmlns:a16="http://schemas.microsoft.com/office/drawing/2014/main" id="{C935F7E5-DD42-1A12-6723-5F2D9B224607}"/>
              </a:ext>
            </a:extLst>
          </p:cNvPr>
          <p:cNvSpPr>
            <a:spLocks noGrp="1"/>
          </p:cNvSpPr>
          <p:nvPr>
            <p:ph type="body" idx="1"/>
          </p:nvPr>
        </p:nvSpPr>
        <p:spPr>
          <a:solidFill>
            <a:schemeClr val="accent1"/>
          </a:solidFill>
          <a:ln>
            <a:solidFill>
              <a:schemeClr val="accent1"/>
            </a:solidFill>
          </a:ln>
        </p:spPr>
        <p:txBody>
          <a:bodyPr/>
          <a:lstStyle/>
          <a:p>
            <a:r>
              <a:rPr lang="en-US">
                <a:solidFill>
                  <a:schemeClr val="bg1"/>
                </a:solidFill>
              </a:rPr>
              <a:t>Before horizontal spacing</a:t>
            </a:r>
          </a:p>
        </p:txBody>
      </p:sp>
      <p:sp>
        <p:nvSpPr>
          <p:cNvPr id="9" name="Text Placeholder 8">
            <a:extLst>
              <a:ext uri="{FF2B5EF4-FFF2-40B4-BE49-F238E27FC236}">
                <a16:creationId xmlns:a16="http://schemas.microsoft.com/office/drawing/2014/main" id="{2D01122A-1F1D-2126-10E9-B856F02B9B3B}"/>
              </a:ext>
            </a:extLst>
          </p:cNvPr>
          <p:cNvSpPr>
            <a:spLocks noGrp="1"/>
          </p:cNvSpPr>
          <p:nvPr>
            <p:ph type="body" sz="quarter" idx="3"/>
          </p:nvPr>
        </p:nvSpPr>
        <p:spPr>
          <a:solidFill>
            <a:schemeClr val="accent1"/>
          </a:solidFill>
          <a:ln>
            <a:solidFill>
              <a:schemeClr val="accent1"/>
            </a:solidFill>
          </a:ln>
        </p:spPr>
        <p:txBody>
          <a:bodyPr/>
          <a:lstStyle/>
          <a:p>
            <a:r>
              <a:rPr lang="en-US">
                <a:solidFill>
                  <a:schemeClr val="bg1"/>
                </a:solidFill>
              </a:rPr>
              <a:t>After horizontal spacing</a:t>
            </a:r>
          </a:p>
        </p:txBody>
      </p:sp>
      <p:pic>
        <p:nvPicPr>
          <p:cNvPr id="11" name="object 3">
            <a:extLst>
              <a:ext uri="{FF2B5EF4-FFF2-40B4-BE49-F238E27FC236}">
                <a16:creationId xmlns:a16="http://schemas.microsoft.com/office/drawing/2014/main" id="{066CA0D9-411A-4956-EE21-DFC655F14B79}"/>
              </a:ext>
            </a:extLst>
          </p:cNvPr>
          <p:cNvPicPr>
            <a:picLocks noGrp="1"/>
          </p:cNvPicPr>
          <p:nvPr>
            <p:ph sz="half" idx="2"/>
          </p:nvPr>
        </p:nvPicPr>
        <p:blipFill>
          <a:blip r:embed="rId2" cstate="print"/>
          <a:stretch>
            <a:fillRect/>
          </a:stretch>
        </p:blipFill>
        <p:spPr>
          <a:xfrm>
            <a:off x="915289" y="2885281"/>
            <a:ext cx="4010025" cy="2924175"/>
          </a:xfrm>
          <a:prstGeom prst="rect">
            <a:avLst/>
          </a:prstGeom>
        </p:spPr>
      </p:pic>
      <p:pic>
        <p:nvPicPr>
          <p:cNvPr id="12" name="object 4">
            <a:extLst>
              <a:ext uri="{FF2B5EF4-FFF2-40B4-BE49-F238E27FC236}">
                <a16:creationId xmlns:a16="http://schemas.microsoft.com/office/drawing/2014/main" id="{4D539F64-D276-B2EE-ED01-2DAAA83ED29E}"/>
              </a:ext>
            </a:extLst>
          </p:cNvPr>
          <p:cNvPicPr>
            <a:picLocks noGrp="1"/>
          </p:cNvPicPr>
          <p:nvPr>
            <p:ph sz="quarter" idx="4"/>
          </p:nvPr>
        </p:nvPicPr>
        <p:blipFill>
          <a:blip r:embed="rId3" cstate="print"/>
          <a:stretch>
            <a:fillRect/>
          </a:stretch>
        </p:blipFill>
        <p:spPr>
          <a:xfrm>
            <a:off x="6234993" y="2813843"/>
            <a:ext cx="4352925" cy="3067050"/>
          </a:xfrm>
          <a:prstGeom prst="rect">
            <a:avLst/>
          </a:prstGeom>
        </p:spPr>
      </p:pic>
    </p:spTree>
    <p:extLst>
      <p:ext uri="{BB962C8B-B14F-4D97-AF65-F5344CB8AC3E}">
        <p14:creationId xmlns:p14="http://schemas.microsoft.com/office/powerpoint/2010/main" val="12621621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0A38A0-56F0-A9B3-8D30-A9AC337CD314}"/>
              </a:ext>
            </a:extLst>
          </p:cNvPr>
          <p:cNvSpPr>
            <a:spLocks noGrp="1"/>
          </p:cNvSpPr>
          <p:nvPr>
            <p:ph type="title"/>
          </p:nvPr>
        </p:nvSpPr>
        <p:spPr/>
        <p:txBody>
          <a:bodyPr/>
          <a:lstStyle/>
          <a:p>
            <a:r>
              <a:rPr lang="en-US" dirty="0"/>
              <a:t>Style Guides</a:t>
            </a:r>
          </a:p>
        </p:txBody>
      </p:sp>
      <p:sp>
        <p:nvSpPr>
          <p:cNvPr id="6" name="Content Placeholder 5">
            <a:extLst>
              <a:ext uri="{FF2B5EF4-FFF2-40B4-BE49-F238E27FC236}">
                <a16:creationId xmlns:a16="http://schemas.microsoft.com/office/drawing/2014/main" id="{B05C3BDD-69AF-4084-4AF6-33E4BEE05851}"/>
              </a:ext>
            </a:extLst>
          </p:cNvPr>
          <p:cNvSpPr>
            <a:spLocks noGrp="1"/>
          </p:cNvSpPr>
          <p:nvPr>
            <p:ph idx="1"/>
          </p:nvPr>
        </p:nvSpPr>
        <p:spPr/>
        <p:txBody>
          <a:bodyPr/>
          <a:lstStyle/>
          <a:p>
            <a:r>
              <a:rPr lang="en-US" dirty="0"/>
              <a:t>Style guides are common in most programming languages</a:t>
            </a:r>
          </a:p>
          <a:p>
            <a:r>
              <a:rPr lang="en-US" dirty="0"/>
              <a:t>Following a style guide will make your code much more readable, and it will reduce the risk of errors</a:t>
            </a:r>
          </a:p>
          <a:p>
            <a:r>
              <a:rPr lang="en-US" dirty="0"/>
              <a:t>Stata style guide: </a:t>
            </a:r>
            <a:r>
              <a:rPr lang="en-US" dirty="0">
                <a:hlinkClick r:id="rId2"/>
              </a:rPr>
              <a:t>https://worldbank.github.io/dime-data-handbook/coding.html</a:t>
            </a:r>
            <a:endParaRPr lang="en-US" dirty="0"/>
          </a:p>
        </p:txBody>
      </p:sp>
    </p:spTree>
    <p:extLst>
      <p:ext uri="{BB962C8B-B14F-4D97-AF65-F5344CB8AC3E}">
        <p14:creationId xmlns:p14="http://schemas.microsoft.com/office/powerpoint/2010/main" val="1513925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D1300D3-2482-19A6-4EF6-70FEFC48224E}"/>
              </a:ext>
            </a:extLst>
          </p:cNvPr>
          <p:cNvSpPr/>
          <p:nvPr/>
        </p:nvSpPr>
        <p:spPr>
          <a:xfrm>
            <a:off x="1007327" y="2474448"/>
            <a:ext cx="10177346" cy="992459"/>
          </a:xfrm>
          <a:prstGeom prst="roundRect">
            <a:avLst/>
          </a:prstGeom>
          <a:solidFill>
            <a:schemeClr val="accent4">
              <a:lumMod val="40000"/>
              <a:lumOff val="60000"/>
            </a:schemeClr>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Alternate Process 3">
            <a:extLst>
              <a:ext uri="{FF2B5EF4-FFF2-40B4-BE49-F238E27FC236}">
                <a16:creationId xmlns:a16="http://schemas.microsoft.com/office/drawing/2014/main" id="{9C45979F-A9CB-8D41-4858-120F1E3FDF17}"/>
              </a:ext>
            </a:extLst>
          </p:cNvPr>
          <p:cNvSpPr/>
          <p:nvPr/>
        </p:nvSpPr>
        <p:spPr>
          <a:xfrm>
            <a:off x="1081668" y="4226312"/>
            <a:ext cx="10103005" cy="1148576"/>
          </a:xfrm>
          <a:prstGeom prst="flowChartAlternateProcess">
            <a:avLst/>
          </a:prstGeom>
          <a:solidFill>
            <a:schemeClr val="accent4">
              <a:lumMod val="40000"/>
              <a:lumOff val="60000"/>
            </a:schemeClr>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FF5C0F-69B9-F8BF-8774-F4E5F70FBC4B}"/>
              </a:ext>
            </a:extLst>
          </p:cNvPr>
          <p:cNvSpPr>
            <a:spLocks noGrp="1"/>
          </p:cNvSpPr>
          <p:nvPr>
            <p:ph type="title"/>
          </p:nvPr>
        </p:nvSpPr>
        <p:spPr/>
        <p:txBody>
          <a:bodyPr/>
          <a:lstStyle/>
          <a:p>
            <a:r>
              <a:rPr lang="en-US" dirty="0"/>
              <a:t>Reproducibility</a:t>
            </a:r>
          </a:p>
        </p:txBody>
      </p:sp>
      <p:sp>
        <p:nvSpPr>
          <p:cNvPr id="3" name="Content Placeholder 2">
            <a:extLst>
              <a:ext uri="{FF2B5EF4-FFF2-40B4-BE49-F238E27FC236}">
                <a16:creationId xmlns:a16="http://schemas.microsoft.com/office/drawing/2014/main" id="{ECD8A8B3-A05C-2D14-9DF1-BB31A0B11B23}"/>
              </a:ext>
            </a:extLst>
          </p:cNvPr>
          <p:cNvSpPr>
            <a:spLocks noGrp="1"/>
          </p:cNvSpPr>
          <p:nvPr>
            <p:ph idx="1"/>
          </p:nvPr>
        </p:nvSpPr>
        <p:spPr/>
        <p:txBody>
          <a:bodyPr>
            <a:normAutofit fontScale="77500" lnSpcReduction="20000"/>
          </a:bodyPr>
          <a:lstStyle/>
          <a:p>
            <a:pPr marL="0" indent="0">
              <a:buNone/>
            </a:pPr>
            <a:r>
              <a:rPr lang="en-US" dirty="0"/>
              <a:t>In science, the formal definition of reproducibility was provided by </a:t>
            </a:r>
            <a:r>
              <a:rPr lang="en-US" dirty="0" err="1"/>
              <a:t>Bollen</a:t>
            </a:r>
            <a:r>
              <a:rPr lang="en-US" dirty="0"/>
              <a:t> et al. (2015):</a:t>
            </a:r>
          </a:p>
          <a:p>
            <a:endParaRPr lang="en-US" dirty="0"/>
          </a:p>
          <a:p>
            <a:pPr marL="0" indent="0" algn="ctr">
              <a:buNone/>
            </a:pPr>
            <a:r>
              <a:rPr lang="en-US" i="1" dirty="0"/>
              <a:t>the ability […] to duplicate the results of a prior study using the same materials and procedures as were used by the original investigator</a:t>
            </a:r>
          </a:p>
          <a:p>
            <a:endParaRPr lang="en-US" dirty="0"/>
          </a:p>
          <a:p>
            <a:pPr marL="0" indent="0" algn="ctr">
              <a:buNone/>
            </a:pPr>
            <a:r>
              <a:rPr lang="en-US" dirty="0"/>
              <a:t>This translates to data work as:</a:t>
            </a:r>
          </a:p>
          <a:p>
            <a:endParaRPr lang="en-US" dirty="0"/>
          </a:p>
          <a:p>
            <a:pPr marL="0" indent="0" algn="ctr">
              <a:buNone/>
            </a:pPr>
            <a:r>
              <a:rPr lang="en-US" sz="4100" b="1" dirty="0"/>
              <a:t>The ability to reproduce outputs using the same code and data inputs.</a:t>
            </a:r>
          </a:p>
          <a:p>
            <a:endParaRPr lang="en-US" dirty="0"/>
          </a:p>
          <a:p>
            <a:pPr marL="0" indent="0">
              <a:buNone/>
            </a:pPr>
            <a:r>
              <a:rPr lang="en-US" dirty="0"/>
              <a:t>This is also usually referred to as </a:t>
            </a:r>
            <a:r>
              <a:rPr lang="en-US" i="1" dirty="0"/>
              <a:t>computational reproducibility</a:t>
            </a:r>
            <a:r>
              <a:rPr lang="en-US" dirty="0"/>
              <a:t>.</a:t>
            </a:r>
          </a:p>
        </p:txBody>
      </p:sp>
    </p:spTree>
    <p:extLst>
      <p:ext uri="{BB962C8B-B14F-4D97-AF65-F5344CB8AC3E}">
        <p14:creationId xmlns:p14="http://schemas.microsoft.com/office/powerpoint/2010/main" val="3632991996"/>
      </p:ext>
    </p:extLst>
  </p:cSld>
  <p:clrMapOvr>
    <a:masterClrMapping/>
  </p:clrMapOvr>
</p:sld>
</file>

<file path=ppt/theme/theme1.xml><?xml version="1.0" encoding="utf-8"?>
<a:theme xmlns:a="http://schemas.openxmlformats.org/drawingml/2006/main" name="2_Office Theme">
  <a:themeElements>
    <a:clrScheme name="Custom 22">
      <a:dk1>
        <a:sysClr val="windowText" lastClr="000000"/>
      </a:dk1>
      <a:lt1>
        <a:sysClr val="window" lastClr="FFFFFF"/>
      </a:lt1>
      <a:dk2>
        <a:srgbClr val="44546A"/>
      </a:dk2>
      <a:lt2>
        <a:srgbClr val="E7E6E6"/>
      </a:lt2>
      <a:accent1>
        <a:srgbClr val="880D95"/>
      </a:accent1>
      <a:accent2>
        <a:srgbClr val="880D95"/>
      </a:accent2>
      <a:accent3>
        <a:srgbClr val="B788C6"/>
      </a:accent3>
      <a:accent4>
        <a:srgbClr val="B788C6"/>
      </a:accent4>
      <a:accent5>
        <a:srgbClr val="B788C6"/>
      </a:accent5>
      <a:accent6>
        <a:srgbClr val="FFFFFF"/>
      </a:accent6>
      <a:hlink>
        <a:srgbClr val="6600CC"/>
      </a:hlink>
      <a:folHlink>
        <a:srgbClr val="6600CC"/>
      </a:folHlink>
    </a:clrScheme>
    <a:fontScheme name="Custom 1">
      <a:majorFont>
        <a:latin typeface="Lato SemiBold"/>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2">
      <a:dk1>
        <a:srgbClr val="870D87"/>
      </a:dk1>
      <a:lt1>
        <a:srgbClr val="FFFFFF"/>
      </a:lt1>
      <a:dk2>
        <a:srgbClr val="A236A1"/>
      </a:dk2>
      <a:lt2>
        <a:srgbClr val="E7E6E6"/>
      </a:lt2>
      <a:accent1>
        <a:srgbClr val="B67AB3"/>
      </a:accent1>
      <a:accent2>
        <a:srgbClr val="EEDCEA"/>
      </a:accent2>
      <a:accent3>
        <a:srgbClr val="A5A5A5"/>
      </a:accent3>
      <a:accent4>
        <a:srgbClr val="D1A0CC"/>
      </a:accent4>
      <a:accent5>
        <a:srgbClr val="AB4BA9"/>
      </a:accent5>
      <a:accent6>
        <a:srgbClr val="F6EDF5"/>
      </a:accent6>
      <a:hlink>
        <a:srgbClr val="AA4AA8"/>
      </a:hlink>
      <a:folHlink>
        <a:srgbClr val="FFFFFF"/>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ME 0 Dark Blue.potx" id="{12277EC7-6412-4290-8B35-488EA1A12D24}" vid="{FA1AA799-3B66-4864-8F85-C70FE3A7D975}"/>
    </a:ext>
  </a:extLst>
</a:theme>
</file>

<file path=docProps/app.xml><?xml version="1.0" encoding="utf-8"?>
<Properties xmlns="http://schemas.openxmlformats.org/officeDocument/2006/extended-properties" xmlns:vt="http://schemas.openxmlformats.org/officeDocument/2006/docPropsVTypes">
  <TotalTime>4094</TotalTime>
  <Words>4889</Words>
  <Application>Microsoft Office PowerPoint</Application>
  <PresentationFormat>Widescreen</PresentationFormat>
  <Paragraphs>527</Paragraphs>
  <Slides>89</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89</vt:i4>
      </vt:variant>
    </vt:vector>
  </HeadingPairs>
  <TitlesOfParts>
    <vt:vector size="100" baseType="lpstr">
      <vt:lpstr>Arial</vt:lpstr>
      <vt:lpstr>Calibri</vt:lpstr>
      <vt:lpstr>Corbel</vt:lpstr>
      <vt:lpstr>Courier New</vt:lpstr>
      <vt:lpstr>Lato</vt:lpstr>
      <vt:lpstr>Lato 2 Bold</vt:lpstr>
      <vt:lpstr>Lato Bold</vt:lpstr>
      <vt:lpstr>Microsoft Sans Serif</vt:lpstr>
      <vt:lpstr>Source Sans Pro</vt:lpstr>
      <vt:lpstr>2_Office Theme</vt:lpstr>
      <vt:lpstr>1_Office Theme</vt:lpstr>
      <vt:lpstr>PowerPoint Presentation</vt:lpstr>
      <vt:lpstr>PowerPoint Presentation</vt:lpstr>
      <vt:lpstr>Outline</vt:lpstr>
      <vt:lpstr>Overview: Stata Labs</vt:lpstr>
      <vt:lpstr>Today’s lab</vt:lpstr>
      <vt:lpstr>Statistical Programming</vt:lpstr>
      <vt:lpstr>Data Work in Development Research</vt:lpstr>
      <vt:lpstr>What do we mean by Statistical Programming?</vt:lpstr>
      <vt:lpstr>Reproducibility</vt:lpstr>
      <vt:lpstr>Principles of Statistical programming</vt:lpstr>
      <vt:lpstr>Excel vs. Stata</vt:lpstr>
      <vt:lpstr>Your code is an output: Create recipes, and not meals</vt:lpstr>
      <vt:lpstr>Know your data</vt:lpstr>
      <vt:lpstr>Lay out ingredients before cooking</vt:lpstr>
      <vt:lpstr>Think critically</vt:lpstr>
      <vt:lpstr>Intro to Stata</vt:lpstr>
      <vt:lpstr>The Stata interface</vt:lpstr>
      <vt:lpstr>How to tell Stata what to do?</vt:lpstr>
      <vt:lpstr>Overview of data</vt:lpstr>
      <vt:lpstr>Folder structure</vt:lpstr>
      <vt:lpstr>Opening a dataset</vt:lpstr>
      <vt:lpstr>Opening a dataset using drop-down menu</vt:lpstr>
      <vt:lpstr>Task 1A : Open the dataset</vt:lpstr>
      <vt:lpstr>Task 1B: Opening a dataset using command window</vt:lpstr>
      <vt:lpstr>What are do-files?</vt:lpstr>
      <vt:lpstr>Task 1C: Opening a dataset using do-files</vt:lpstr>
      <vt:lpstr>Opening dataset in Stata</vt:lpstr>
      <vt:lpstr>Review window</vt:lpstr>
      <vt:lpstr>Searching variables and commands</vt:lpstr>
      <vt:lpstr>Code syntax</vt:lpstr>
      <vt:lpstr>Help files</vt:lpstr>
      <vt:lpstr>Help files</vt:lpstr>
      <vt:lpstr>Error messages</vt:lpstr>
      <vt:lpstr>Exploring datasets</vt:lpstr>
      <vt:lpstr>Exploring a new dataset</vt:lpstr>
      <vt:lpstr>Types of variables</vt:lpstr>
      <vt:lpstr>Task 2a: Explore the data</vt:lpstr>
      <vt:lpstr>Task 2b: Explore the data</vt:lpstr>
      <vt:lpstr>Explore the data</vt:lpstr>
      <vt:lpstr>Exploring the data: describe</vt:lpstr>
      <vt:lpstr>Exploring the data: describe</vt:lpstr>
      <vt:lpstr>Task 3A: Explore numeric variables</vt:lpstr>
      <vt:lpstr>Subsetting observations</vt:lpstr>
      <vt:lpstr>Task 3B: Explore numeric variables</vt:lpstr>
      <vt:lpstr>Explore numeric variables</vt:lpstr>
      <vt:lpstr>Exploring text variables</vt:lpstr>
      <vt:lpstr>Task 4: Explore string variables</vt:lpstr>
      <vt:lpstr>Exploring string variables</vt:lpstr>
      <vt:lpstr>Exploring text variables</vt:lpstr>
      <vt:lpstr>Task 5A: Explore categorical variables</vt:lpstr>
      <vt:lpstr>Explore categorical variables</vt:lpstr>
      <vt:lpstr>Exploring categorical variables</vt:lpstr>
      <vt:lpstr>Exploring categorical variables</vt:lpstr>
      <vt:lpstr>Task 5B: Explore categorical variables</vt:lpstr>
      <vt:lpstr>Exploring categorical variables</vt:lpstr>
      <vt:lpstr>Exploring categorical variables</vt:lpstr>
      <vt:lpstr>Exploring categorical variables</vt:lpstr>
      <vt:lpstr>Logical operators and if statements</vt:lpstr>
      <vt:lpstr>Task 5C: Explore categorical variables</vt:lpstr>
      <vt:lpstr>Opening Non-Stata Datasets</vt:lpstr>
      <vt:lpstr>Open non-Stata datasets</vt:lpstr>
      <vt:lpstr>Task 6A: Open excel data</vt:lpstr>
      <vt:lpstr>Task 6B: Save dataset</vt:lpstr>
      <vt:lpstr>Main do-files</vt:lpstr>
      <vt:lpstr>What are main do-files?</vt:lpstr>
      <vt:lpstr>Components of a main.do</vt:lpstr>
      <vt:lpstr>File paths &amp; globals</vt:lpstr>
      <vt:lpstr>File paths and globals</vt:lpstr>
      <vt:lpstr>Task 7: Set up main.do</vt:lpstr>
      <vt:lpstr>Recap</vt:lpstr>
      <vt:lpstr>PowerPoint Presentation</vt:lpstr>
      <vt:lpstr>Further Reading</vt:lpstr>
      <vt:lpstr>Appendix</vt:lpstr>
      <vt:lpstr>Macros in Stata</vt:lpstr>
      <vt:lpstr>Macros</vt:lpstr>
      <vt:lpstr>Code syntax: Macros</vt:lpstr>
      <vt:lpstr>Task 8A: Define locals</vt:lpstr>
      <vt:lpstr>Task 8B: Define global</vt:lpstr>
      <vt:lpstr>Code syntax: Macros</vt:lpstr>
      <vt:lpstr>Code syntax: Referencing variables</vt:lpstr>
      <vt:lpstr>Commenting do-files</vt:lpstr>
      <vt:lpstr>Break up long lines of code</vt:lpstr>
      <vt:lpstr>Write code for others to read </vt:lpstr>
      <vt:lpstr>White Space</vt:lpstr>
      <vt:lpstr>Vertical Spacing</vt:lpstr>
      <vt:lpstr>Vertical Spacing</vt:lpstr>
      <vt:lpstr>Horizontal Spacing</vt:lpstr>
      <vt:lpstr>Horizontal Spacing</vt:lpstr>
      <vt:lpstr>Style Guides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INTENSIVO DA AVALIAÇÃO DE IMPACTO</dc:title>
  <dc:creator>Ankriti Singh</dc:creator>
  <cp:lastModifiedBy>Ankriti Singh</cp:lastModifiedBy>
  <cp:revision>23</cp:revision>
  <dcterms:created xsi:type="dcterms:W3CDTF">2023-06-06T16:04:05Z</dcterms:created>
  <dcterms:modified xsi:type="dcterms:W3CDTF">2024-05-03T18:50:35Z</dcterms:modified>
</cp:coreProperties>
</file>